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61"/>
  </p:notesMasterIdLst>
  <p:sldIdLst>
    <p:sldId id="423" r:id="rId2"/>
    <p:sldId id="393" r:id="rId3"/>
    <p:sldId id="430" r:id="rId4"/>
    <p:sldId id="440" r:id="rId5"/>
    <p:sldId id="437" r:id="rId6"/>
    <p:sldId id="438" r:id="rId7"/>
    <p:sldId id="431" r:id="rId8"/>
    <p:sldId id="443" r:id="rId9"/>
    <p:sldId id="492" r:id="rId10"/>
    <p:sldId id="433" r:id="rId11"/>
    <p:sldId id="441" r:id="rId12"/>
    <p:sldId id="432" r:id="rId13"/>
    <p:sldId id="468" r:id="rId14"/>
    <p:sldId id="446" r:id="rId15"/>
    <p:sldId id="451" r:id="rId16"/>
    <p:sldId id="449" r:id="rId17"/>
    <p:sldId id="452" r:id="rId18"/>
    <p:sldId id="453" r:id="rId19"/>
    <p:sldId id="454" r:id="rId20"/>
    <p:sldId id="455" r:id="rId21"/>
    <p:sldId id="458" r:id="rId22"/>
    <p:sldId id="479" r:id="rId23"/>
    <p:sldId id="463" r:id="rId24"/>
    <p:sldId id="470" r:id="rId25"/>
    <p:sldId id="447" r:id="rId26"/>
    <p:sldId id="457" r:id="rId27"/>
    <p:sldId id="459" r:id="rId28"/>
    <p:sldId id="480" r:id="rId29"/>
    <p:sldId id="481" r:id="rId30"/>
    <p:sldId id="482" r:id="rId31"/>
    <p:sldId id="483" r:id="rId32"/>
    <p:sldId id="484" r:id="rId33"/>
    <p:sldId id="485" r:id="rId34"/>
    <p:sldId id="486" r:id="rId35"/>
    <p:sldId id="487" r:id="rId36"/>
    <p:sldId id="488" r:id="rId37"/>
    <p:sldId id="489" r:id="rId38"/>
    <p:sldId id="490" r:id="rId39"/>
    <p:sldId id="491" r:id="rId40"/>
    <p:sldId id="471" r:id="rId41"/>
    <p:sldId id="473" r:id="rId42"/>
    <p:sldId id="475" r:id="rId43"/>
    <p:sldId id="477" r:id="rId44"/>
    <p:sldId id="478" r:id="rId45"/>
    <p:sldId id="388" r:id="rId46"/>
    <p:sldId id="404" r:id="rId47"/>
    <p:sldId id="435" r:id="rId48"/>
    <p:sldId id="394" r:id="rId49"/>
    <p:sldId id="395" r:id="rId50"/>
    <p:sldId id="391" r:id="rId51"/>
    <p:sldId id="392" r:id="rId52"/>
    <p:sldId id="396" r:id="rId53"/>
    <p:sldId id="397" r:id="rId54"/>
    <p:sldId id="400" r:id="rId55"/>
    <p:sldId id="405" r:id="rId56"/>
    <p:sldId id="426" r:id="rId57"/>
    <p:sldId id="427" r:id="rId58"/>
    <p:sldId id="428" r:id="rId59"/>
    <p:sldId id="429" r:id="rId60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90" y="-3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-798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B839EA78-E130-4521-BA82-6136D348B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F0198473-5FBF-4B8D-8719-63167A984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5462C0E-3F51-4D71-B514-025B17F5F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28EB6335-93D0-4748-9CDF-348C34EE8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72898D88-9BEF-4256-BD6E-42A4C5578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5" name="AutoShape 6">
            <a:extLst>
              <a:ext uri="{FF2B5EF4-FFF2-40B4-BE49-F238E27FC236}">
                <a16:creationId xmlns:a16="http://schemas.microsoft.com/office/drawing/2014/main" id="{F5392323-637B-4005-90A6-8566514BC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E62795CF-8AA0-41E7-BED6-427DD18D2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F0E80E85-7480-4C8E-A3B4-02EC06D1C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106389A7-B864-4A01-9215-987D5919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9" name="AutoShape 10">
            <a:extLst>
              <a:ext uri="{FF2B5EF4-FFF2-40B4-BE49-F238E27FC236}">
                <a16:creationId xmlns:a16="http://schemas.microsoft.com/office/drawing/2014/main" id="{B0CD5D7F-0880-408D-A6D3-3CEA8BFC9D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75132D2A-70E4-41FF-A15C-24BF8A03E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2CCAC40F-7170-4483-A077-5F919DD8045E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7268D77E-B589-4851-8768-B806ABB6657A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3" name="Rectangle 14">
            <a:extLst>
              <a:ext uri="{FF2B5EF4-FFF2-40B4-BE49-F238E27FC236}">
                <a16:creationId xmlns:a16="http://schemas.microsoft.com/office/drawing/2014/main" id="{EE1360CB-C95A-4BC8-ABF7-951E4A44292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4538" cy="34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B39E1EDC-7760-4397-A4BC-4A1A4783E891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11738" cy="4097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/>
          </a:p>
        </p:txBody>
      </p:sp>
      <p:sp>
        <p:nvSpPr>
          <p:cNvPr id="2064" name="Rectangle 16">
            <a:extLst>
              <a:ext uri="{FF2B5EF4-FFF2-40B4-BE49-F238E27FC236}">
                <a16:creationId xmlns:a16="http://schemas.microsoft.com/office/drawing/2014/main" id="{949C2F3B-9F5C-4C8E-A9D6-120FD0AD0D4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5" name="Rectangle 17">
            <a:extLst>
              <a:ext uri="{FF2B5EF4-FFF2-40B4-BE49-F238E27FC236}">
                <a16:creationId xmlns:a16="http://schemas.microsoft.com/office/drawing/2014/main" id="{0CBBF5D7-4C99-407E-9C2A-4E7888C070B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C8A7F584-E9FB-42FA-9DE4-8A65AA2A9D9F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>
            <a:extLst>
              <a:ext uri="{FF2B5EF4-FFF2-40B4-BE49-F238E27FC236}">
                <a16:creationId xmlns:a16="http://schemas.microsoft.com/office/drawing/2014/main" id="{39237A92-213F-40E7-A3B4-1632C0FD36E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77FA71-0209-49B8-81B6-97358A5FF99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uk-UA" altLang="ru-RU"/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FD7D0610-9F37-4116-AB4E-1C1483C33C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D394F0D-381E-4F80-8E0F-1619D86F3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7">
            <a:extLst>
              <a:ext uri="{FF2B5EF4-FFF2-40B4-BE49-F238E27FC236}">
                <a16:creationId xmlns:a16="http://schemas.microsoft.com/office/drawing/2014/main" id="{9A9D5309-F63E-4E7A-9301-3FC24363B96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FC8722-CDD4-47D2-A234-27016ADAFC8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uk-UA" altLang="ru-RU"/>
          </a:p>
        </p:txBody>
      </p:sp>
      <p:sp>
        <p:nvSpPr>
          <p:cNvPr id="22531" name="Rectangle 1">
            <a:extLst>
              <a:ext uri="{FF2B5EF4-FFF2-40B4-BE49-F238E27FC236}">
                <a16:creationId xmlns:a16="http://schemas.microsoft.com/office/drawing/2014/main" id="{E782B04A-9182-4124-9794-73CF1914F6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2532" name="Rectangle 2">
            <a:extLst>
              <a:ext uri="{FF2B5EF4-FFF2-40B4-BE49-F238E27FC236}">
                <a16:creationId xmlns:a16="http://schemas.microsoft.com/office/drawing/2014/main" id="{81718732-FDDC-4941-8368-2599B0BD2B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7">
            <a:extLst>
              <a:ext uri="{FF2B5EF4-FFF2-40B4-BE49-F238E27FC236}">
                <a16:creationId xmlns:a16="http://schemas.microsoft.com/office/drawing/2014/main" id="{0D0D6A12-6E8C-40F6-BB62-B72B18A436A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C4E842C-00B3-4648-9961-C95DE5663F8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uk-UA" altLang="ru-RU"/>
          </a:p>
        </p:txBody>
      </p:sp>
      <p:sp>
        <p:nvSpPr>
          <p:cNvPr id="24579" name="Rectangle 1">
            <a:extLst>
              <a:ext uri="{FF2B5EF4-FFF2-40B4-BE49-F238E27FC236}">
                <a16:creationId xmlns:a16="http://schemas.microsoft.com/office/drawing/2014/main" id="{C6C44DEC-AFBE-477D-ACE1-24841D0C61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80" name="Rectangle 2">
            <a:extLst>
              <a:ext uri="{FF2B5EF4-FFF2-40B4-BE49-F238E27FC236}">
                <a16:creationId xmlns:a16="http://schemas.microsoft.com/office/drawing/2014/main" id="{CBD5FAD1-9C17-4123-B421-78EA6CE05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7">
            <a:extLst>
              <a:ext uri="{FF2B5EF4-FFF2-40B4-BE49-F238E27FC236}">
                <a16:creationId xmlns:a16="http://schemas.microsoft.com/office/drawing/2014/main" id="{B4E7F1C2-83EB-47B2-8418-6B0FAC07DF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829A4F-67C0-441A-B3A6-5DD0B92A88B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uk-UA" altLang="ru-RU"/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0647DF3A-D53A-4FFB-825A-3817D5302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43A29B9B-AA9E-4046-B375-6B3F3F054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7">
            <a:extLst>
              <a:ext uri="{FF2B5EF4-FFF2-40B4-BE49-F238E27FC236}">
                <a16:creationId xmlns:a16="http://schemas.microsoft.com/office/drawing/2014/main" id="{B4E7F1C2-83EB-47B2-8418-6B0FAC07DF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829A4F-67C0-441A-B3A6-5DD0B92A88B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uk-UA" altLang="ru-RU"/>
          </a:p>
        </p:txBody>
      </p:sp>
      <p:sp>
        <p:nvSpPr>
          <p:cNvPr id="26627" name="Rectangle 1">
            <a:extLst>
              <a:ext uri="{FF2B5EF4-FFF2-40B4-BE49-F238E27FC236}">
                <a16:creationId xmlns:a16="http://schemas.microsoft.com/office/drawing/2014/main" id="{0647DF3A-D53A-4FFB-825A-3817D53027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43A29B9B-AA9E-4046-B375-6B3F3F054F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624955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>
            <a:extLst>
              <a:ext uri="{FF2B5EF4-FFF2-40B4-BE49-F238E27FC236}">
                <a16:creationId xmlns:a16="http://schemas.microsoft.com/office/drawing/2014/main" id="{D1B43D19-23F8-4234-97C9-F51F56FD41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F9D0248-621C-4DCA-943B-78D4C3D76F7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uk-UA" altLang="ru-RU"/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9D02BAFE-BE9F-4F4B-9FB0-A739E7367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CB69EF73-6778-4767-8044-0217E6890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7">
            <a:extLst>
              <a:ext uri="{FF2B5EF4-FFF2-40B4-BE49-F238E27FC236}">
                <a16:creationId xmlns:a16="http://schemas.microsoft.com/office/drawing/2014/main" id="{D1B43D19-23F8-4234-97C9-F51F56FD41F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F9D0248-621C-4DCA-943B-78D4C3D76F7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uk-UA" altLang="ru-RU"/>
          </a:p>
        </p:txBody>
      </p:sp>
      <p:sp>
        <p:nvSpPr>
          <p:cNvPr id="32771" name="Rectangle 1">
            <a:extLst>
              <a:ext uri="{FF2B5EF4-FFF2-40B4-BE49-F238E27FC236}">
                <a16:creationId xmlns:a16="http://schemas.microsoft.com/office/drawing/2014/main" id="{9D02BAFE-BE9F-4F4B-9FB0-A739E73678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>
            <a:extLst>
              <a:ext uri="{FF2B5EF4-FFF2-40B4-BE49-F238E27FC236}">
                <a16:creationId xmlns:a16="http://schemas.microsoft.com/office/drawing/2014/main" id="{CB69EF73-6778-4767-8044-0217E6890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43225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7">
            <a:extLst>
              <a:ext uri="{FF2B5EF4-FFF2-40B4-BE49-F238E27FC236}">
                <a16:creationId xmlns:a16="http://schemas.microsoft.com/office/drawing/2014/main" id="{1D117BC4-61C5-4641-B047-5A92C447C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796A8-7D33-425E-B297-0C80F0E63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uk-UA" altLang="ru-RU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276A0C7-10C1-4977-AF6F-375489E3A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38A73F1-0CD9-431B-BF9C-61CF2EF84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7">
            <a:extLst>
              <a:ext uri="{FF2B5EF4-FFF2-40B4-BE49-F238E27FC236}">
                <a16:creationId xmlns:a16="http://schemas.microsoft.com/office/drawing/2014/main" id="{1D117BC4-61C5-4641-B047-5A92C447C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796A8-7D33-425E-B297-0C80F0E63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uk-UA" altLang="ru-RU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276A0C7-10C1-4977-AF6F-375489E3A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38A73F1-0CD9-431B-BF9C-61CF2EF84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30544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7">
            <a:extLst>
              <a:ext uri="{FF2B5EF4-FFF2-40B4-BE49-F238E27FC236}">
                <a16:creationId xmlns:a16="http://schemas.microsoft.com/office/drawing/2014/main" id="{1D117BC4-61C5-4641-B047-5A92C447C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796A8-7D33-425E-B297-0C80F0E63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uk-UA" altLang="ru-RU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276A0C7-10C1-4977-AF6F-375489E3A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38A73F1-0CD9-431B-BF9C-61CF2EF84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0517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7">
            <a:extLst>
              <a:ext uri="{FF2B5EF4-FFF2-40B4-BE49-F238E27FC236}">
                <a16:creationId xmlns:a16="http://schemas.microsoft.com/office/drawing/2014/main" id="{1D117BC4-61C5-4641-B047-5A92C447C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796A8-7D33-425E-B297-0C80F0E63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uk-UA" altLang="ru-RU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276A0C7-10C1-4977-AF6F-375489E3A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38A73F1-0CD9-431B-BF9C-61CF2EF84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08772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7">
            <a:extLst>
              <a:ext uri="{FF2B5EF4-FFF2-40B4-BE49-F238E27FC236}">
                <a16:creationId xmlns:a16="http://schemas.microsoft.com/office/drawing/2014/main" id="{C376187B-E3D7-4080-AF2B-C70CF34E8C5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C10B07E-9025-4522-8AA9-C36CD5BA68A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uk-UA" altLang="ru-RU"/>
          </a:p>
        </p:txBody>
      </p:sp>
      <p:sp>
        <p:nvSpPr>
          <p:cNvPr id="6147" name="Rectangle 1">
            <a:extLst>
              <a:ext uri="{FF2B5EF4-FFF2-40B4-BE49-F238E27FC236}">
                <a16:creationId xmlns:a16="http://schemas.microsoft.com/office/drawing/2014/main" id="{C7AA4DC6-8F65-40AF-95F6-7A07A35163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C1BDABC-96C8-4589-9CE2-28F6582730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7">
            <a:extLst>
              <a:ext uri="{FF2B5EF4-FFF2-40B4-BE49-F238E27FC236}">
                <a16:creationId xmlns:a16="http://schemas.microsoft.com/office/drawing/2014/main" id="{1D117BC4-61C5-4641-B047-5A92C447CD8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90796A8-7D33-425E-B297-0C80F0E63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uk-UA" altLang="ru-RU"/>
          </a:p>
        </p:txBody>
      </p:sp>
      <p:sp>
        <p:nvSpPr>
          <p:cNvPr id="34819" name="Rectangle 1">
            <a:extLst>
              <a:ext uri="{FF2B5EF4-FFF2-40B4-BE49-F238E27FC236}">
                <a16:creationId xmlns:a16="http://schemas.microsoft.com/office/drawing/2014/main" id="{A276A0C7-10C1-4977-AF6F-375489E3A4A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>
            <a:extLst>
              <a:ext uri="{FF2B5EF4-FFF2-40B4-BE49-F238E27FC236}">
                <a16:creationId xmlns:a16="http://schemas.microsoft.com/office/drawing/2014/main" id="{338A73F1-0CD9-431B-BF9C-61CF2EF849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825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0230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737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478262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093681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73553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9354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255940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04169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7">
            <a:extLst>
              <a:ext uri="{FF2B5EF4-FFF2-40B4-BE49-F238E27FC236}">
                <a16:creationId xmlns:a16="http://schemas.microsoft.com/office/drawing/2014/main" id="{03934303-5ED5-4683-82E4-79EF276506C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B00D496-82B2-4D53-B949-55A41B9962B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uk-UA" altLang="ru-RU"/>
          </a:p>
        </p:txBody>
      </p:sp>
      <p:sp>
        <p:nvSpPr>
          <p:cNvPr id="8195" name="Rectangle 1">
            <a:extLst>
              <a:ext uri="{FF2B5EF4-FFF2-40B4-BE49-F238E27FC236}">
                <a16:creationId xmlns:a16="http://schemas.microsoft.com/office/drawing/2014/main" id="{AD5293F8-29AB-4F8D-A6F1-0C2629662E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6" name="Rectangle 2">
            <a:extLst>
              <a:ext uri="{FF2B5EF4-FFF2-40B4-BE49-F238E27FC236}">
                <a16:creationId xmlns:a16="http://schemas.microsoft.com/office/drawing/2014/main" id="{71EE0FFA-9660-4315-8944-33AE383F4A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266003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44488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68522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041084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462898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4810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1124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957755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88899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1388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7">
            <a:extLst>
              <a:ext uri="{FF2B5EF4-FFF2-40B4-BE49-F238E27FC236}">
                <a16:creationId xmlns:a16="http://schemas.microsoft.com/office/drawing/2014/main" id="{6570A414-1407-416D-BB70-D2D19A1B213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0D44B27-E6DC-4843-9C62-46685DF4384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uk-UA" altLang="ru-RU"/>
          </a:p>
        </p:txBody>
      </p:sp>
      <p:sp>
        <p:nvSpPr>
          <p:cNvPr id="10243" name="Rectangle 1">
            <a:extLst>
              <a:ext uri="{FF2B5EF4-FFF2-40B4-BE49-F238E27FC236}">
                <a16:creationId xmlns:a16="http://schemas.microsoft.com/office/drawing/2014/main" id="{1E8CBACB-3E2A-414F-8B2A-55D9015968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2281E6A2-E0BE-4167-A076-2F9544B38E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53672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386411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260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>
            <a:extLst>
              <a:ext uri="{FF2B5EF4-FFF2-40B4-BE49-F238E27FC236}">
                <a16:creationId xmlns:a16="http://schemas.microsoft.com/office/drawing/2014/main" id="{E48620A3-1735-4B7A-A39C-466C42468C5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B3AFF6E-95C3-4910-9129-69F44B0EE5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uk-UA" altLang="ru-RU"/>
          </a:p>
        </p:txBody>
      </p:sp>
      <p:sp>
        <p:nvSpPr>
          <p:cNvPr id="36867" name="Rectangle 1">
            <a:extLst>
              <a:ext uri="{FF2B5EF4-FFF2-40B4-BE49-F238E27FC236}">
                <a16:creationId xmlns:a16="http://schemas.microsoft.com/office/drawing/2014/main" id="{FFDA0CEE-8C71-455C-B398-3DAE9941AD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>
            <a:extLst>
              <a:ext uri="{FF2B5EF4-FFF2-40B4-BE49-F238E27FC236}">
                <a16:creationId xmlns:a16="http://schemas.microsoft.com/office/drawing/2014/main" id="{280B0E95-0DB3-49DC-8C75-4BC7AB2B2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843290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>
            <a:extLst>
              <a:ext uri="{FF2B5EF4-FFF2-40B4-BE49-F238E27FC236}">
                <a16:creationId xmlns:a16="http://schemas.microsoft.com/office/drawing/2014/main" id="{AA472638-B3BC-43A0-8A1E-BD729E6EEE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0637DB-354E-430D-9A03-DC4C5A79DD4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uk-UA" altLang="ru-RU"/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BB78BD1E-EBF2-46EC-89A9-F138ABBDE7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29F7026F-E09B-4492-988E-2AD131049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7">
            <a:extLst>
              <a:ext uri="{FF2B5EF4-FFF2-40B4-BE49-F238E27FC236}">
                <a16:creationId xmlns:a16="http://schemas.microsoft.com/office/drawing/2014/main" id="{C2849BFB-F9D0-4378-B4EF-F463D2CB21A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3C8B67A-11EC-45E1-9143-BA5CBFB0C13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uk-UA" altLang="ru-RU"/>
          </a:p>
        </p:txBody>
      </p:sp>
      <p:sp>
        <p:nvSpPr>
          <p:cNvPr id="43011" name="Rectangle 1">
            <a:extLst>
              <a:ext uri="{FF2B5EF4-FFF2-40B4-BE49-F238E27FC236}">
                <a16:creationId xmlns:a16="http://schemas.microsoft.com/office/drawing/2014/main" id="{A9971BC0-4080-4F3D-BA44-7CCF878E95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>
            <a:extLst>
              <a:ext uri="{FF2B5EF4-FFF2-40B4-BE49-F238E27FC236}">
                <a16:creationId xmlns:a16="http://schemas.microsoft.com/office/drawing/2014/main" id="{4AF08611-7BC9-467A-8276-515AED001D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7">
            <a:extLst>
              <a:ext uri="{FF2B5EF4-FFF2-40B4-BE49-F238E27FC236}">
                <a16:creationId xmlns:a16="http://schemas.microsoft.com/office/drawing/2014/main" id="{DC0B0A4D-71C5-4E8A-AE28-0D4FDE88576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06C52F-01E1-4AED-9450-411E03FA2E3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uk-UA" altLang="ru-RU"/>
          </a:p>
        </p:txBody>
      </p:sp>
      <p:sp>
        <p:nvSpPr>
          <p:cNvPr id="45059" name="Rectangle 1">
            <a:extLst>
              <a:ext uri="{FF2B5EF4-FFF2-40B4-BE49-F238E27FC236}">
                <a16:creationId xmlns:a16="http://schemas.microsoft.com/office/drawing/2014/main" id="{5DF0C5AA-503D-4192-AD7B-A29366FC9E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>
            <a:extLst>
              <a:ext uri="{FF2B5EF4-FFF2-40B4-BE49-F238E27FC236}">
                <a16:creationId xmlns:a16="http://schemas.microsoft.com/office/drawing/2014/main" id="{555592B4-808A-4EE8-9182-791BED35B6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17">
            <a:extLst>
              <a:ext uri="{FF2B5EF4-FFF2-40B4-BE49-F238E27FC236}">
                <a16:creationId xmlns:a16="http://schemas.microsoft.com/office/drawing/2014/main" id="{5BE00B87-ACEA-4385-BB8D-17A0A9C92E7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080016C-2B62-4093-92CF-25FBC35DE65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uk-UA" altLang="ru-RU"/>
          </a:p>
        </p:txBody>
      </p:sp>
      <p:sp>
        <p:nvSpPr>
          <p:cNvPr id="49155" name="Rectangle 1">
            <a:extLst>
              <a:ext uri="{FF2B5EF4-FFF2-40B4-BE49-F238E27FC236}">
                <a16:creationId xmlns:a16="http://schemas.microsoft.com/office/drawing/2014/main" id="{2B695C1A-CD7F-49B7-BEF7-7F630758C7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>
            <a:extLst>
              <a:ext uri="{FF2B5EF4-FFF2-40B4-BE49-F238E27FC236}">
                <a16:creationId xmlns:a16="http://schemas.microsoft.com/office/drawing/2014/main" id="{3FBF39F3-EB12-4E58-9DB4-CE470A6FB9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17">
            <a:extLst>
              <a:ext uri="{FF2B5EF4-FFF2-40B4-BE49-F238E27FC236}">
                <a16:creationId xmlns:a16="http://schemas.microsoft.com/office/drawing/2014/main" id="{AD9668D0-DB1B-461F-BCC0-AD092566E54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F6F24A5-0BA7-4216-89C8-0333E385C2A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uk-UA" altLang="ru-RU"/>
          </a:p>
        </p:txBody>
      </p:sp>
      <p:sp>
        <p:nvSpPr>
          <p:cNvPr id="51203" name="Rectangle 1">
            <a:extLst>
              <a:ext uri="{FF2B5EF4-FFF2-40B4-BE49-F238E27FC236}">
                <a16:creationId xmlns:a16="http://schemas.microsoft.com/office/drawing/2014/main" id="{CDF5AD4F-9A02-4BA4-8042-0384B8D173E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1204" name="Rectangle 2">
            <a:extLst>
              <a:ext uri="{FF2B5EF4-FFF2-40B4-BE49-F238E27FC236}">
                <a16:creationId xmlns:a16="http://schemas.microsoft.com/office/drawing/2014/main" id="{BB1BB9E7-EDF0-48BD-A79B-0E58EFAE2E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17">
            <a:extLst>
              <a:ext uri="{FF2B5EF4-FFF2-40B4-BE49-F238E27FC236}">
                <a16:creationId xmlns:a16="http://schemas.microsoft.com/office/drawing/2014/main" id="{BA42F3C2-C5EF-4261-B947-AF1E6B0F88D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CAAD892-1BA8-4C14-BDCE-41267BDCA28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uk-UA" altLang="ru-RU"/>
          </a:p>
        </p:txBody>
      </p:sp>
      <p:sp>
        <p:nvSpPr>
          <p:cNvPr id="53251" name="Rectangle 1">
            <a:extLst>
              <a:ext uri="{FF2B5EF4-FFF2-40B4-BE49-F238E27FC236}">
                <a16:creationId xmlns:a16="http://schemas.microsoft.com/office/drawing/2014/main" id="{0A409F7C-AA19-462B-B5D3-121CB0DB0B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3252" name="Rectangle 2">
            <a:extLst>
              <a:ext uri="{FF2B5EF4-FFF2-40B4-BE49-F238E27FC236}">
                <a16:creationId xmlns:a16="http://schemas.microsoft.com/office/drawing/2014/main" id="{49EE5B4A-FD35-4FB7-8BD8-97B1B458C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17">
            <a:extLst>
              <a:ext uri="{FF2B5EF4-FFF2-40B4-BE49-F238E27FC236}">
                <a16:creationId xmlns:a16="http://schemas.microsoft.com/office/drawing/2014/main" id="{136A4770-6FF5-41E6-87EB-0290CB368C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1D6F81-B46A-40F2-99EF-9A2B1F40A72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uk-UA" altLang="ru-RU"/>
          </a:p>
        </p:txBody>
      </p:sp>
      <p:sp>
        <p:nvSpPr>
          <p:cNvPr id="12291" name="Rectangle 1">
            <a:extLst>
              <a:ext uri="{FF2B5EF4-FFF2-40B4-BE49-F238E27FC236}">
                <a16:creationId xmlns:a16="http://schemas.microsoft.com/office/drawing/2014/main" id="{5B45F411-080B-4B2B-A204-FEC47BBD99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2" name="Rectangle 2">
            <a:extLst>
              <a:ext uri="{FF2B5EF4-FFF2-40B4-BE49-F238E27FC236}">
                <a16:creationId xmlns:a16="http://schemas.microsoft.com/office/drawing/2014/main" id="{2A0E3FB7-EEB8-434C-9779-C68065CCD5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17">
            <a:extLst>
              <a:ext uri="{FF2B5EF4-FFF2-40B4-BE49-F238E27FC236}">
                <a16:creationId xmlns:a16="http://schemas.microsoft.com/office/drawing/2014/main" id="{419A565E-5A20-4F5B-B8B0-8FA44A20A4E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F5FFE2-AE5A-44BF-B3AC-CE0FF777676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uk-UA" altLang="ru-RU"/>
          </a:p>
        </p:txBody>
      </p:sp>
      <p:sp>
        <p:nvSpPr>
          <p:cNvPr id="55299" name="Rectangle 1">
            <a:extLst>
              <a:ext uri="{FF2B5EF4-FFF2-40B4-BE49-F238E27FC236}">
                <a16:creationId xmlns:a16="http://schemas.microsoft.com/office/drawing/2014/main" id="{A28B6163-4060-4BC6-9CE5-8A09315111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300" name="Rectangle 2">
            <a:extLst>
              <a:ext uri="{FF2B5EF4-FFF2-40B4-BE49-F238E27FC236}">
                <a16:creationId xmlns:a16="http://schemas.microsoft.com/office/drawing/2014/main" id="{76E98F5C-6251-4D59-8F97-7375007CA1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17">
            <a:extLst>
              <a:ext uri="{FF2B5EF4-FFF2-40B4-BE49-F238E27FC236}">
                <a16:creationId xmlns:a16="http://schemas.microsoft.com/office/drawing/2014/main" id="{6D94C124-7906-4861-B5F1-4258499703D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39EF8D2-9E58-46F1-B07D-85A7005A287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uk-UA" altLang="ru-RU"/>
          </a:p>
        </p:txBody>
      </p:sp>
      <p:sp>
        <p:nvSpPr>
          <p:cNvPr id="57347" name="Rectangle 1">
            <a:extLst>
              <a:ext uri="{FF2B5EF4-FFF2-40B4-BE49-F238E27FC236}">
                <a16:creationId xmlns:a16="http://schemas.microsoft.com/office/drawing/2014/main" id="{E9BC32D9-300F-48FF-9447-661C206E3A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8" name="Rectangle 2">
            <a:extLst>
              <a:ext uri="{FF2B5EF4-FFF2-40B4-BE49-F238E27FC236}">
                <a16:creationId xmlns:a16="http://schemas.microsoft.com/office/drawing/2014/main" id="{B7895C41-5E61-4643-A55A-2D6397B0F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17">
            <a:extLst>
              <a:ext uri="{FF2B5EF4-FFF2-40B4-BE49-F238E27FC236}">
                <a16:creationId xmlns:a16="http://schemas.microsoft.com/office/drawing/2014/main" id="{A7083490-0DCD-482B-9814-532CBFFF879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899449-D561-456C-92B6-0C8B0982200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uk-UA" altLang="ru-RU"/>
          </a:p>
        </p:txBody>
      </p:sp>
      <p:sp>
        <p:nvSpPr>
          <p:cNvPr id="59395" name="Rectangle 1">
            <a:extLst>
              <a:ext uri="{FF2B5EF4-FFF2-40B4-BE49-F238E27FC236}">
                <a16:creationId xmlns:a16="http://schemas.microsoft.com/office/drawing/2014/main" id="{DC7651E9-5EA3-46A7-9A26-2D7E07FF5D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6" name="Rectangle 2">
            <a:extLst>
              <a:ext uri="{FF2B5EF4-FFF2-40B4-BE49-F238E27FC236}">
                <a16:creationId xmlns:a16="http://schemas.microsoft.com/office/drawing/2014/main" id="{5B16D742-AF32-48F3-BA9C-86B20EC691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17">
            <a:extLst>
              <a:ext uri="{FF2B5EF4-FFF2-40B4-BE49-F238E27FC236}">
                <a16:creationId xmlns:a16="http://schemas.microsoft.com/office/drawing/2014/main" id="{986399D4-9EE7-43A2-8F8B-B21B44F5FB2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4A7CCE4-E149-44CF-B818-16D4C43B486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uk-UA" altLang="ru-RU"/>
          </a:p>
        </p:txBody>
      </p:sp>
      <p:sp>
        <p:nvSpPr>
          <p:cNvPr id="61443" name="Rectangle 1">
            <a:extLst>
              <a:ext uri="{FF2B5EF4-FFF2-40B4-BE49-F238E27FC236}">
                <a16:creationId xmlns:a16="http://schemas.microsoft.com/office/drawing/2014/main" id="{9BC9E1C8-87F1-4AE1-BA7D-FB60D7F1B1A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95979A1D-1BAA-4A87-92D2-E95A606D95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7">
            <a:extLst>
              <a:ext uri="{FF2B5EF4-FFF2-40B4-BE49-F238E27FC236}">
                <a16:creationId xmlns:a16="http://schemas.microsoft.com/office/drawing/2014/main" id="{10F0C801-6F42-46E4-99EF-62A5B88A35A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EAF8399-554C-492E-88F0-66ED0A9EAC7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uk-UA" altLang="ru-RU"/>
          </a:p>
        </p:txBody>
      </p:sp>
      <p:sp>
        <p:nvSpPr>
          <p:cNvPr id="63491" name="Rectangle 1">
            <a:extLst>
              <a:ext uri="{FF2B5EF4-FFF2-40B4-BE49-F238E27FC236}">
                <a16:creationId xmlns:a16="http://schemas.microsoft.com/office/drawing/2014/main" id="{98A2F716-0231-46DA-B635-3DCDEFA31A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2" name="Rectangle 2">
            <a:extLst>
              <a:ext uri="{FF2B5EF4-FFF2-40B4-BE49-F238E27FC236}">
                <a16:creationId xmlns:a16="http://schemas.microsoft.com/office/drawing/2014/main" id="{68D88371-2334-4C6A-9B14-9144D30FD9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17">
            <a:extLst>
              <a:ext uri="{FF2B5EF4-FFF2-40B4-BE49-F238E27FC236}">
                <a16:creationId xmlns:a16="http://schemas.microsoft.com/office/drawing/2014/main" id="{55866FA0-F5F1-4D3A-A6BB-70CC165CF5C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3D8D35E-6A43-4CAD-803B-9883D29A888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uk-UA" altLang="ru-RU"/>
          </a:p>
        </p:txBody>
      </p:sp>
      <p:sp>
        <p:nvSpPr>
          <p:cNvPr id="65539" name="Rectangle 1">
            <a:extLst>
              <a:ext uri="{FF2B5EF4-FFF2-40B4-BE49-F238E27FC236}">
                <a16:creationId xmlns:a16="http://schemas.microsoft.com/office/drawing/2014/main" id="{4839F96D-3FF1-4C6D-A1FA-DACD8B46137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40" name="Rectangle 2">
            <a:extLst>
              <a:ext uri="{FF2B5EF4-FFF2-40B4-BE49-F238E27FC236}">
                <a16:creationId xmlns:a16="http://schemas.microsoft.com/office/drawing/2014/main" id="{3A357A41-99B5-4323-8229-243A30A85A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17">
            <a:extLst>
              <a:ext uri="{FF2B5EF4-FFF2-40B4-BE49-F238E27FC236}">
                <a16:creationId xmlns:a16="http://schemas.microsoft.com/office/drawing/2014/main" id="{8B2C8F78-66D5-4AAE-9965-1F1A2658D7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7A37837-8C6F-458F-B273-5C9664EFBB4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uk-UA" altLang="ru-RU"/>
          </a:p>
        </p:txBody>
      </p:sp>
      <p:sp>
        <p:nvSpPr>
          <p:cNvPr id="67587" name="Rectangle 1">
            <a:extLst>
              <a:ext uri="{FF2B5EF4-FFF2-40B4-BE49-F238E27FC236}">
                <a16:creationId xmlns:a16="http://schemas.microsoft.com/office/drawing/2014/main" id="{C19F6645-35FD-4CB0-ACB3-391385B842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8" name="Rectangle 2">
            <a:extLst>
              <a:ext uri="{FF2B5EF4-FFF2-40B4-BE49-F238E27FC236}">
                <a16:creationId xmlns:a16="http://schemas.microsoft.com/office/drawing/2014/main" id="{0F513A38-6059-4E14-AE7F-D65EBA1ADF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7">
            <a:extLst>
              <a:ext uri="{FF2B5EF4-FFF2-40B4-BE49-F238E27FC236}">
                <a16:creationId xmlns:a16="http://schemas.microsoft.com/office/drawing/2014/main" id="{935DCB76-C695-462A-871F-DC8045BAB4B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A755286-74C4-4E0E-B82A-90ABB15F4AD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uk-UA" altLang="ru-RU"/>
          </a:p>
        </p:txBody>
      </p:sp>
      <p:sp>
        <p:nvSpPr>
          <p:cNvPr id="69635" name="Rectangle 1">
            <a:extLst>
              <a:ext uri="{FF2B5EF4-FFF2-40B4-BE49-F238E27FC236}">
                <a16:creationId xmlns:a16="http://schemas.microsoft.com/office/drawing/2014/main" id="{2FC669AC-4883-47A6-93F8-0629FE13F4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6" name="Rectangle 2">
            <a:extLst>
              <a:ext uri="{FF2B5EF4-FFF2-40B4-BE49-F238E27FC236}">
                <a16:creationId xmlns:a16="http://schemas.microsoft.com/office/drawing/2014/main" id="{FFD88066-468C-463D-997D-904E994B3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7">
            <a:extLst>
              <a:ext uri="{FF2B5EF4-FFF2-40B4-BE49-F238E27FC236}">
                <a16:creationId xmlns:a16="http://schemas.microsoft.com/office/drawing/2014/main" id="{1214C705-3F2F-4249-A73F-65783A8A2E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AD0644E-7F4F-42DC-8ABE-5C7CE2183B8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uk-UA" altLang="ru-RU"/>
          </a:p>
        </p:txBody>
      </p:sp>
      <p:sp>
        <p:nvSpPr>
          <p:cNvPr id="71683" name="Rectangle 1">
            <a:extLst>
              <a:ext uri="{FF2B5EF4-FFF2-40B4-BE49-F238E27FC236}">
                <a16:creationId xmlns:a16="http://schemas.microsoft.com/office/drawing/2014/main" id="{57A079B0-4347-49D2-BB2E-6BCD4AB504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684" name="Rectangle 2">
            <a:extLst>
              <a:ext uri="{FF2B5EF4-FFF2-40B4-BE49-F238E27FC236}">
                <a16:creationId xmlns:a16="http://schemas.microsoft.com/office/drawing/2014/main" id="{BB9B0E57-4BE5-4523-B237-C81954F65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7">
            <a:extLst>
              <a:ext uri="{FF2B5EF4-FFF2-40B4-BE49-F238E27FC236}">
                <a16:creationId xmlns:a16="http://schemas.microsoft.com/office/drawing/2014/main" id="{3460D099-4C03-4BA3-BE04-D2752F54F4F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B0FD646-27E2-4608-9170-8269506902D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uk-UA" altLang="ru-RU"/>
          </a:p>
        </p:txBody>
      </p:sp>
      <p:sp>
        <p:nvSpPr>
          <p:cNvPr id="73731" name="Rectangle 1">
            <a:extLst>
              <a:ext uri="{FF2B5EF4-FFF2-40B4-BE49-F238E27FC236}">
                <a16:creationId xmlns:a16="http://schemas.microsoft.com/office/drawing/2014/main" id="{87CB09F2-3E40-47DA-856E-EA5095372D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3732" name="Rectangle 2">
            <a:extLst>
              <a:ext uri="{FF2B5EF4-FFF2-40B4-BE49-F238E27FC236}">
                <a16:creationId xmlns:a16="http://schemas.microsoft.com/office/drawing/2014/main" id="{E0B3FB8F-B1EC-4848-BE43-E17C5EDB2D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7">
            <a:extLst>
              <a:ext uri="{FF2B5EF4-FFF2-40B4-BE49-F238E27FC236}">
                <a16:creationId xmlns:a16="http://schemas.microsoft.com/office/drawing/2014/main" id="{D094A680-39A9-46BC-9483-874E1A98ACC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9C8E066-C9CE-4492-B4E9-9B6CE617134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uk-UA" altLang="ru-RU"/>
          </a:p>
        </p:txBody>
      </p:sp>
      <p:sp>
        <p:nvSpPr>
          <p:cNvPr id="14339" name="Rectangle 1">
            <a:extLst>
              <a:ext uri="{FF2B5EF4-FFF2-40B4-BE49-F238E27FC236}">
                <a16:creationId xmlns:a16="http://schemas.microsoft.com/office/drawing/2014/main" id="{E3DDB9DD-1010-4154-B366-E8188CAEDA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40" name="Rectangle 2">
            <a:extLst>
              <a:ext uri="{FF2B5EF4-FFF2-40B4-BE49-F238E27FC236}">
                <a16:creationId xmlns:a16="http://schemas.microsoft.com/office/drawing/2014/main" id="{273C1FFE-EA19-4586-9660-29C1902EB7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7">
            <a:extLst>
              <a:ext uri="{FF2B5EF4-FFF2-40B4-BE49-F238E27FC236}">
                <a16:creationId xmlns:a16="http://schemas.microsoft.com/office/drawing/2014/main" id="{7CB9C4A5-116B-4EDD-A6E5-A2D49A8067B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F931422-74FF-41AA-AC69-587E6E7DEE1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uk-UA" altLang="ru-RU"/>
          </a:p>
        </p:txBody>
      </p:sp>
      <p:sp>
        <p:nvSpPr>
          <p:cNvPr id="18435" name="Rectangle 1">
            <a:extLst>
              <a:ext uri="{FF2B5EF4-FFF2-40B4-BE49-F238E27FC236}">
                <a16:creationId xmlns:a16="http://schemas.microsoft.com/office/drawing/2014/main" id="{C43387D0-E13F-4226-92E0-A88A204F09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6" name="Rectangle 2">
            <a:extLst>
              <a:ext uri="{FF2B5EF4-FFF2-40B4-BE49-F238E27FC236}">
                <a16:creationId xmlns:a16="http://schemas.microsoft.com/office/drawing/2014/main" id="{E1724AFF-4CB6-4856-BF36-0329F646B8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7">
            <a:extLst>
              <a:ext uri="{FF2B5EF4-FFF2-40B4-BE49-F238E27FC236}">
                <a16:creationId xmlns:a16="http://schemas.microsoft.com/office/drawing/2014/main" id="{9E351BE8-D3FC-4A92-9807-F4ED14D65D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AB35C3-B1CB-41A1-B24A-DE526D56812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uk-UA" altLang="ru-RU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5835D8B1-19CE-4EC5-8F7F-AC8EB0C20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2C9AB81-AC9D-4827-9069-071F1D9CC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7">
            <a:extLst>
              <a:ext uri="{FF2B5EF4-FFF2-40B4-BE49-F238E27FC236}">
                <a16:creationId xmlns:a16="http://schemas.microsoft.com/office/drawing/2014/main" id="{9E351BE8-D3FC-4A92-9807-F4ED14D65D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AB35C3-B1CB-41A1-B24A-DE526D56812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uk-UA" altLang="ru-RU"/>
          </a:p>
        </p:txBody>
      </p:sp>
      <p:sp>
        <p:nvSpPr>
          <p:cNvPr id="20483" name="Rectangle 1">
            <a:extLst>
              <a:ext uri="{FF2B5EF4-FFF2-40B4-BE49-F238E27FC236}">
                <a16:creationId xmlns:a16="http://schemas.microsoft.com/office/drawing/2014/main" id="{5835D8B1-19CE-4EC5-8F7F-AC8EB0C206F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484" name="Rectangle 2">
            <a:extLst>
              <a:ext uri="{FF2B5EF4-FFF2-40B4-BE49-F238E27FC236}">
                <a16:creationId xmlns:a16="http://schemas.microsoft.com/office/drawing/2014/main" id="{52C9AB81-AC9D-4827-9069-071F1D9CC0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42048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2B5B34-E50B-4F90-A2BE-C55AD8CC6C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6EBDB4-029E-4369-8A98-764806BAFB7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848275-0551-4D18-8107-90E5A234682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983578-E364-4FDB-AE13-2A1B40B268A2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402664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0576D4-8182-4B97-815C-314F0C414A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463BAA-871B-426A-A21E-BC8AB411791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37D317-8457-4041-A471-33A92360B99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3CA08A-CFFB-4EEE-9A3C-3B913B267CA1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943116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02400" y="609600"/>
            <a:ext cx="1938338" cy="54689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4200" cy="5468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3D083C-02EF-4CF5-905C-F6561C7146C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F6DCD9-5523-450D-B49C-989EEF76095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8484AD-AA99-4D02-9523-99DB5C3DD1C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B613F1-E937-4DFD-BD92-A8BEF3376446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692042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1CB4E7-E481-4212-9797-C66325A1875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F2BCB3E-AFF3-4665-A64E-34CDAC6CA6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C95308-B483-46B2-9CB0-9E5EFA5C449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1B911E-B67F-46C6-A8F8-5C9A3A0CCDE1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669213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934A5-4945-485F-8D9C-04587E19335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0050817-69ED-41A8-9A50-5D098303AEE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489DE4-A830-4D20-923F-9FE42C57C14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7B73C6-235D-42AF-B01A-34D6BF0E30E6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284467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0475" cy="4097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38675" y="1981200"/>
            <a:ext cx="3802063" cy="4097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7696A1-5992-4B6C-AD26-7FD0A84DB6A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522E885C-40F7-49DC-84EA-21D67227C98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7B4CC44-3B96-4333-B4BE-1AB86199D28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4EA664-2527-416C-85EE-45907E764B62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21079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2B397C8-2BAA-49AB-88E3-C3FE58A77CF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076E0C90-0DD4-4654-A2F1-D4DBB7169ED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AAAF643-01D4-4FC3-A087-6677AA2DFA0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3FE4D2-9BC3-4759-8372-D93D0F4ED91F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65649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D868084-0DF8-43F8-948F-D391849FF77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939889-BB21-47CA-98E1-8B859EED33C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95D7AD4-5EDF-4E8A-8E0B-CD5059ECF3A7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030AA3-A4C9-4A6E-BEF2-2CBF8E1053E7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575858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F090C46A-022B-417B-8632-2C5DC26073E3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68F2F7D1-93E6-4C97-9FAA-429B65CA30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3C29A3C4-93F4-452D-9A90-411C03F0105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68418-273F-490D-835D-7E95BD9363F4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87969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D27061-3BC3-43A3-BA98-8843C1A27C2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6C9C83E-C65C-450C-90D6-0DF1A05F8FB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FD76B72-2487-4CFA-B118-4614DE3F588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0C80B-C02D-4481-A677-E64AC55AA699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095001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DF33BB5-DE50-4592-B4FC-EAE7C8AAF3C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A066DC7-8C90-43E7-A937-BF5EE98CE7A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7C885B1-FA34-4841-B950-BF583E33B66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610FCE-FE2F-4BA8-96B1-21B4F903AD28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572857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0D23AC94-1523-4DCF-8912-A4E352DE93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4938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35C1DAF2-3579-4FE0-A41A-A6294DBE5C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4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40C781ED-6644-4E94-A627-46D339A8BA97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875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795E07DE-A1DF-4381-814F-A7B8EC5311E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781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57897BA-38BF-493E-9A62-5B08B6D65E6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875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F21014BC-1DF3-41F5-B793-B5536B229F06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677BEAE-0548-4AEA-821C-4F46E4E3D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165" y="-99392"/>
            <a:ext cx="4610100" cy="30765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69A6BA-5341-42FF-9E10-F95E9FEE9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2029" y="4047070"/>
            <a:ext cx="4915912" cy="2834630"/>
          </a:xfrm>
          <a:prstGeom prst="rect">
            <a:avLst/>
          </a:prstGeom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9CD8DB03-1C03-41D0-97A4-B835C9C564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782115"/>
            <a:ext cx="7634436" cy="9540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4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4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 та інтерактивні панелі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CFC58B6F-6237-402D-8C7D-E57823297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таблиці. Деякі особливості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21507" name="Line 3">
            <a:extLst>
              <a:ext uri="{FF2B5EF4-FFF2-40B4-BE49-F238E27FC236}">
                <a16:creationId xmlns:a16="http://schemas.microsoft.com/office/drawing/2014/main" id="{2A538E20-1D33-4D24-86D4-3EBB0DE3BD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1508" name="Рисунок 2">
            <a:extLst>
              <a:ext uri="{FF2B5EF4-FFF2-40B4-BE49-F238E27FC236}">
                <a16:creationId xmlns:a16="http://schemas.microsoft.com/office/drawing/2014/main" id="{354F9203-E2B3-41DF-8924-146FAA6BE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213"/>
            <a:ext cx="6673850" cy="6173787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9" name="Rectangle 7">
            <a:extLst>
              <a:ext uri="{FF2B5EF4-FFF2-40B4-BE49-F238E27FC236}">
                <a16:creationId xmlns:a16="http://schemas.microsoft.com/office/drawing/2014/main" id="{DFA4D6C1-0E76-43FA-B6F4-B8C3CBEAC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893763"/>
            <a:ext cx="360363" cy="301625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510" name="Rectangle 7">
            <a:extLst>
              <a:ext uri="{FF2B5EF4-FFF2-40B4-BE49-F238E27FC236}">
                <a16:creationId xmlns:a16="http://schemas.microsoft.com/office/drawing/2014/main" id="{09A3234C-F2FE-4AD9-BEFD-EC6FD7287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1146175"/>
            <a:ext cx="3352800" cy="550545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511" name="Rectangle 7">
            <a:extLst>
              <a:ext uri="{FF2B5EF4-FFF2-40B4-BE49-F238E27FC236}">
                <a16:creationId xmlns:a16="http://schemas.microsoft.com/office/drawing/2014/main" id="{5FDC40E4-8DB8-4045-9AFB-E7070D583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132138"/>
            <a:ext cx="3352800" cy="3683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512" name="Rectangle 7">
            <a:extLst>
              <a:ext uri="{FF2B5EF4-FFF2-40B4-BE49-F238E27FC236}">
                <a16:creationId xmlns:a16="http://schemas.microsoft.com/office/drawing/2014/main" id="{24223CC2-0393-4E07-B544-8A875E4A6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425" y="3194050"/>
            <a:ext cx="2765425" cy="260985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3792254-16DC-4BDD-AD70-D844E062F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9998" y="1195388"/>
            <a:ext cx="1872729" cy="599951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69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uk-UA" altLang="ru-RU" sz="1800" dirty="0">
                <a:solidFill>
                  <a:schemeClr val="tx1"/>
                </a:solidFill>
                <a:latin typeface="Consolas" panose="020B0609020204030204" pitchFamily="49" charset="0"/>
              </a:rPr>
              <a:t>Сортування та фільтрація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79DCD74A-0135-4E23-A790-6E2855251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таблиці. Деякі особливості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3/3)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Вкладка «Конструктор таблиць»)</a:t>
            </a:r>
          </a:p>
        </p:txBody>
      </p:sp>
      <p:sp>
        <p:nvSpPr>
          <p:cNvPr id="23555" name="Line 3">
            <a:extLst>
              <a:ext uri="{FF2B5EF4-FFF2-40B4-BE49-F238E27FC236}">
                <a16:creationId xmlns:a16="http://schemas.microsoft.com/office/drawing/2014/main" id="{EA5B5933-76E9-4AAB-BA6E-90F2D32234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355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54D2E89-E2CA-4BD5-A8AF-6C82411A1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2982913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7" name="Прямоугольник 10">
            <a:extLst>
              <a:ext uri="{FF2B5EF4-FFF2-40B4-BE49-F238E27FC236}">
                <a16:creationId xmlns:a16="http://schemas.microsoft.com/office/drawing/2014/main" id="{80363281-791B-42DF-B935-FC2B791F2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1125538"/>
            <a:ext cx="1439863" cy="358775"/>
          </a:xfrm>
          <a:prstGeom prst="rect">
            <a:avLst/>
          </a:prstGeom>
          <a:noFill/>
          <a:ln w="1016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23558" name="Прямоугольник 11">
            <a:extLst>
              <a:ext uri="{FF2B5EF4-FFF2-40B4-BE49-F238E27FC236}">
                <a16:creationId xmlns:a16="http://schemas.microsoft.com/office/drawing/2014/main" id="{4697531D-DEAA-40F7-92DE-BE985EA5A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84313"/>
            <a:ext cx="1258888" cy="431800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23559" name="Прямоугольник 12">
            <a:extLst>
              <a:ext uri="{FF2B5EF4-FFF2-40B4-BE49-F238E27FC236}">
                <a16:creationId xmlns:a16="http://schemas.microsoft.com/office/drawing/2014/main" id="{D9286C02-D5B6-4279-9F14-85D0D2546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1700213"/>
            <a:ext cx="1439862" cy="215900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pic>
        <p:nvPicPr>
          <p:cNvPr id="23560" name="Рисунок 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A5C6087-AFAA-4C18-84EC-C7301F53B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2492375"/>
            <a:ext cx="6042025" cy="43656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61" name="Прямоугольник 18">
            <a:extLst>
              <a:ext uri="{FF2B5EF4-FFF2-40B4-BE49-F238E27FC236}">
                <a16:creationId xmlns:a16="http://schemas.microsoft.com/office/drawing/2014/main" id="{3617ED01-1F4E-4DDD-A0AD-D68B1FB35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5284788"/>
            <a:ext cx="4824412" cy="190500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23562" name="Прямоугольник 19">
            <a:extLst>
              <a:ext uri="{FF2B5EF4-FFF2-40B4-BE49-F238E27FC236}">
                <a16:creationId xmlns:a16="http://schemas.microsoft.com/office/drawing/2014/main" id="{4C4AAA6F-72DA-47D7-9B8D-CAB7DFEF3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0238" y="5475288"/>
            <a:ext cx="1047750" cy="1382712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cxnSp>
        <p:nvCxnSpPr>
          <p:cNvPr id="23563" name="Прямая со стрелкой 14">
            <a:extLst>
              <a:ext uri="{FF2B5EF4-FFF2-40B4-BE49-F238E27FC236}">
                <a16:creationId xmlns:a16="http://schemas.microsoft.com/office/drawing/2014/main" id="{2A5349AB-6F67-436B-A1C4-0C28B92A6D1B}"/>
              </a:ext>
            </a:extLst>
          </p:cNvPr>
          <p:cNvCxnSpPr>
            <a:cxnSpLocks noChangeShapeType="1"/>
            <a:stCxn id="23559" idx="2"/>
          </p:cNvCxnSpPr>
          <p:nvPr/>
        </p:nvCxnSpPr>
        <p:spPr bwMode="auto">
          <a:xfrm flipH="1">
            <a:off x="5003800" y="1916113"/>
            <a:ext cx="863600" cy="3368675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Rectangle 9">
            <a:extLst>
              <a:ext uri="{FF2B5EF4-FFF2-40B4-BE49-F238E27FC236}">
                <a16:creationId xmlns:a16="http://schemas.microsoft.com/office/drawing/2014/main" id="{11CF6E97-9F9E-4311-B436-1A5B51D49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6300"/>
            <a:ext cx="3440382" cy="900504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Рядок </a:t>
            </a:r>
            <a:r>
              <a:rPr lang="uk-UA" sz="1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підсумків</a:t>
            </a: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із можливістю вибору </a:t>
            </a:r>
            <a:r>
              <a:rPr lang="uk-UA" sz="1800" b="1" i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функції агрегації </a:t>
            </a: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(сума, середнє, кількість і </a:t>
            </a:r>
            <a:r>
              <a:rPr lang="uk-UA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т.д</a:t>
            </a: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.).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 стрелкой 14">
            <a:extLst>
              <a:ext uri="{FF2B5EF4-FFF2-40B4-BE49-F238E27FC236}">
                <a16:creationId xmlns:a16="http://schemas.microsoft.com/office/drawing/2014/main" id="{6BAC6A83-BCB2-4A29-97DD-416BE16B84AB}"/>
              </a:ext>
            </a:extLst>
          </p:cNvPr>
          <p:cNvCxnSpPr>
            <a:cxnSpLocks noChangeShapeType="1"/>
            <a:stCxn id="23561" idx="1"/>
          </p:cNvCxnSpPr>
          <p:nvPr/>
        </p:nvCxnSpPr>
        <p:spPr bwMode="auto">
          <a:xfrm flipH="1">
            <a:off x="1619672" y="5380038"/>
            <a:ext cx="1728366" cy="575066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Прямая со стрелкой 14">
            <a:extLst>
              <a:ext uri="{FF2B5EF4-FFF2-40B4-BE49-F238E27FC236}">
                <a16:creationId xmlns:a16="http://schemas.microsoft.com/office/drawing/2014/main" id="{18403501-0686-46EA-8A06-863E24C0CA08}"/>
              </a:ext>
            </a:extLst>
          </p:cNvPr>
          <p:cNvCxnSpPr>
            <a:cxnSpLocks noChangeShapeType="1"/>
            <a:stCxn id="23" idx="3"/>
          </p:cNvCxnSpPr>
          <p:nvPr/>
        </p:nvCxnSpPr>
        <p:spPr bwMode="auto">
          <a:xfrm flipV="1">
            <a:off x="3440382" y="6016625"/>
            <a:ext cx="3539856" cy="38992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9">
            <a:extLst>
              <a:ext uri="{FF2B5EF4-FFF2-40B4-BE49-F238E27FC236}">
                <a16:creationId xmlns:a16="http://schemas.microsoft.com/office/drawing/2014/main" id="{96988598-85D4-4C0A-9CFA-BB670C28F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40179"/>
            <a:ext cx="3095625" cy="323458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Можливість поміняти ім'я.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5" name="Прямая со стрелкой 14">
            <a:extLst>
              <a:ext uri="{FF2B5EF4-FFF2-40B4-BE49-F238E27FC236}">
                <a16:creationId xmlns:a16="http://schemas.microsoft.com/office/drawing/2014/main" id="{280EDBA8-713D-4DC8-B369-BDA6EDBF921E}"/>
              </a:ext>
            </a:extLst>
          </p:cNvPr>
          <p:cNvCxnSpPr>
            <a:cxnSpLocks noChangeShapeType="1"/>
            <a:stCxn id="24" idx="2"/>
          </p:cNvCxnSpPr>
          <p:nvPr/>
        </p:nvCxnSpPr>
        <p:spPr bwMode="auto">
          <a:xfrm flipH="1">
            <a:off x="538795" y="1163637"/>
            <a:ext cx="1009018" cy="281783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Прямоугольник 12">
            <a:extLst>
              <a:ext uri="{FF2B5EF4-FFF2-40B4-BE49-F238E27FC236}">
                <a16:creationId xmlns:a16="http://schemas.microsoft.com/office/drawing/2014/main" id="{B1E58891-427C-41A4-9BFC-27E42514C4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650" y="1445420"/>
            <a:ext cx="649238" cy="873918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3">
            <a:extLst>
              <a:ext uri="{FF2B5EF4-FFF2-40B4-BE49-F238E27FC236}">
                <a16:creationId xmlns:a16="http://schemas.microsoft.com/office/drawing/2014/main" id="{C6A0E670-F632-4342-8EE2-FACDB51D0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1" name="Рисунок 17" descr="Изображение выглядит как текст, снимок экрана, шкафчик&#10;&#10;Автоматически созданное описание">
            <a:extLst>
              <a:ext uri="{FF2B5EF4-FFF2-40B4-BE49-F238E27FC236}">
                <a16:creationId xmlns:a16="http://schemas.microsoft.com/office/drawing/2014/main" id="{8BB49483-F71A-469D-A67A-65DBFF4FA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633413"/>
            <a:ext cx="4238625" cy="389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44716C68-6A62-4994-B191-F8522B9FAE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1" y="-8273"/>
            <a:ext cx="8458199" cy="5270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 tables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та їх отримання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/2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</a:t>
            </a:r>
          </a:p>
        </p:txBody>
      </p:sp>
      <p:pic>
        <p:nvPicPr>
          <p:cNvPr id="25605" name="Рисунок 6">
            <a:extLst>
              <a:ext uri="{FF2B5EF4-FFF2-40B4-BE49-F238E27FC236}">
                <a16:creationId xmlns:a16="http://schemas.microsoft.com/office/drawing/2014/main" id="{237AEB36-DC4F-4FD5-A426-7E112021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055" y="518319"/>
            <a:ext cx="5734050" cy="33147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Rectangle 7">
            <a:extLst>
              <a:ext uri="{FF2B5EF4-FFF2-40B4-BE49-F238E27FC236}">
                <a16:creationId xmlns:a16="http://schemas.microsoft.com/office/drawing/2014/main" id="{941BEF52-74F1-485A-B902-3852811BB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930" y="1037432"/>
            <a:ext cx="600075" cy="10414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DD534A49-B3A6-49C1-B781-D53459CEE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893" y="756444"/>
            <a:ext cx="652462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8" name="Oval 22">
            <a:extLst>
              <a:ext uri="{FF2B5EF4-FFF2-40B4-BE49-F238E27FC236}">
                <a16:creationId xmlns:a16="http://schemas.microsoft.com/office/drawing/2014/main" id="{B2D83300-3C95-4E8E-81E6-C3855309E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0918" y="447674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9" name="Text Box 23">
            <a:extLst>
              <a:ext uri="{FF2B5EF4-FFF2-40B4-BE49-F238E27FC236}">
                <a16:creationId xmlns:a16="http://schemas.microsoft.com/office/drawing/2014/main" id="{6885210B-AB92-44DD-AA8E-DEAFA0307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4893" y="371474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25610" name="Oval 22">
            <a:extLst>
              <a:ext uri="{FF2B5EF4-FFF2-40B4-BE49-F238E27FC236}">
                <a16:creationId xmlns:a16="http://schemas.microsoft.com/office/drawing/2014/main" id="{8CFA38FD-82F8-4154-956C-A525EFC34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9543" y="1070769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1" name="Text Box 23">
            <a:extLst>
              <a:ext uri="{FF2B5EF4-FFF2-40B4-BE49-F238E27FC236}">
                <a16:creationId xmlns:a16="http://schemas.microsoft.com/office/drawing/2014/main" id="{861F0D20-2200-4C05-8DC4-87B834AD9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518" y="994569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25612" name="Rectangle 7">
            <a:extLst>
              <a:ext uri="{FF2B5EF4-FFF2-40B4-BE49-F238E27FC236}">
                <a16:creationId xmlns:a16="http://schemas.microsoft.com/office/drawing/2014/main" id="{32103436-09CA-4EA0-BCC1-53A6A4C72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2055" y="2078832"/>
            <a:ext cx="615950" cy="81756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3" name="Oval 22">
            <a:extLst>
              <a:ext uri="{FF2B5EF4-FFF2-40B4-BE49-F238E27FC236}">
                <a16:creationId xmlns:a16="http://schemas.microsoft.com/office/drawing/2014/main" id="{8C2D7F7E-DC04-439C-A2FC-673528A8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6518" y="2078832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4" name="Text Box 23">
            <a:extLst>
              <a:ext uri="{FF2B5EF4-FFF2-40B4-BE49-F238E27FC236}">
                <a16:creationId xmlns:a16="http://schemas.microsoft.com/office/drawing/2014/main" id="{CA9CA7AA-2405-460A-A8B0-2DBA61D89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0493" y="2002632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pic>
        <p:nvPicPr>
          <p:cNvPr id="22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2558CCC-DA99-47CE-BA0F-C679BE1C9D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300" y="1095229"/>
            <a:ext cx="4238625" cy="3295650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Рисунок 10">
            <a:extLst>
              <a:ext uri="{FF2B5EF4-FFF2-40B4-BE49-F238E27FC236}">
                <a16:creationId xmlns:a16="http://schemas.microsoft.com/office/drawing/2014/main" id="{37EA465E-5F93-49FD-AF09-1ECAE31841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25" y="3241675"/>
            <a:ext cx="5191125" cy="3600450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1FA6B57-3EC3-4305-9B65-D72C22466C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4581525"/>
            <a:ext cx="3702050" cy="1439863"/>
          </a:xfrm>
          <a:prstGeom prst="rect">
            <a:avLst/>
          </a:prstGeom>
          <a:noFill/>
          <a:ln w="63500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Прямоугольник 20">
            <a:extLst>
              <a:ext uri="{FF2B5EF4-FFF2-40B4-BE49-F238E27FC236}">
                <a16:creationId xmlns:a16="http://schemas.microsoft.com/office/drawing/2014/main" id="{CC7D0FF4-E376-4B0F-95A1-3440355A1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718" y="1114306"/>
            <a:ext cx="2623941" cy="946937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cxnSp>
        <p:nvCxnSpPr>
          <p:cNvPr id="26" name="Прямая со стрелкой 21">
            <a:extLst>
              <a:ext uri="{FF2B5EF4-FFF2-40B4-BE49-F238E27FC236}">
                <a16:creationId xmlns:a16="http://schemas.microsoft.com/office/drawing/2014/main" id="{F6BF48D3-914A-44FB-92C0-BD288B7E763F}"/>
              </a:ext>
            </a:extLst>
          </p:cNvPr>
          <p:cNvCxnSpPr>
            <a:cxnSpLocks/>
            <a:endCxn id="24" idx="0"/>
          </p:cNvCxnSpPr>
          <p:nvPr/>
        </p:nvCxnSpPr>
        <p:spPr bwMode="auto">
          <a:xfrm flipH="1">
            <a:off x="1831975" y="2048669"/>
            <a:ext cx="2401735" cy="2532856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Rectangle 7">
            <a:extLst>
              <a:ext uri="{FF2B5EF4-FFF2-40B4-BE49-F238E27FC236}">
                <a16:creationId xmlns:a16="http://schemas.microsoft.com/office/drawing/2014/main" id="{A471E042-EFCB-4719-8C3F-5741BF11D0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450" y="5668963"/>
            <a:ext cx="1098550" cy="3683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699A1616-CF5D-4E57-B67A-D47384328E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8" y="400253"/>
            <a:ext cx="1786047" cy="5307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За розумною таблицею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Line 3">
            <a:extLst>
              <a:ext uri="{FF2B5EF4-FFF2-40B4-BE49-F238E27FC236}">
                <a16:creationId xmlns:a16="http://schemas.microsoft.com/office/drawing/2014/main" id="{C6A0E670-F632-4342-8EE2-FACDB51D0F9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5603" name="Рисунок 21">
            <a:extLst>
              <a:ext uri="{FF2B5EF4-FFF2-40B4-BE49-F238E27FC236}">
                <a16:creationId xmlns:a16="http://schemas.microsoft.com/office/drawing/2014/main" id="{7F247102-FC63-4B61-B9F0-C1C962677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9275"/>
            <a:ext cx="5495925" cy="35052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Рисунок 6">
            <a:extLst>
              <a:ext uri="{FF2B5EF4-FFF2-40B4-BE49-F238E27FC236}">
                <a16:creationId xmlns:a16="http://schemas.microsoft.com/office/drawing/2014/main" id="{237AEB36-DC4F-4FD5-A426-7E112021D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933450"/>
            <a:ext cx="5734050" cy="33147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06" name="Rectangle 7">
            <a:extLst>
              <a:ext uri="{FF2B5EF4-FFF2-40B4-BE49-F238E27FC236}">
                <a16:creationId xmlns:a16="http://schemas.microsoft.com/office/drawing/2014/main" id="{941BEF52-74F1-485A-B902-3852811BBB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1452563"/>
            <a:ext cx="600075" cy="10414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DD534A49-B3A6-49C1-B781-D53459CEE9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0563" y="1171575"/>
            <a:ext cx="652462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8" name="Oval 22">
            <a:extLst>
              <a:ext uri="{FF2B5EF4-FFF2-40B4-BE49-F238E27FC236}">
                <a16:creationId xmlns:a16="http://schemas.microsoft.com/office/drawing/2014/main" id="{B2D83300-3C95-4E8E-81E6-C3855309E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1225" y="83820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09" name="Text Box 23">
            <a:extLst>
              <a:ext uri="{FF2B5EF4-FFF2-40B4-BE49-F238E27FC236}">
                <a16:creationId xmlns:a16="http://schemas.microsoft.com/office/drawing/2014/main" id="{6885210B-AB92-44DD-AA8E-DEAFA0307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76200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25610" name="Oval 22">
            <a:extLst>
              <a:ext uri="{FF2B5EF4-FFF2-40B4-BE49-F238E27FC236}">
                <a16:creationId xmlns:a16="http://schemas.microsoft.com/office/drawing/2014/main" id="{8CFA38FD-82F8-4154-956C-A525EFC34F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5213" y="1485900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1" name="Text Box 23">
            <a:extLst>
              <a:ext uri="{FF2B5EF4-FFF2-40B4-BE49-F238E27FC236}">
                <a16:creationId xmlns:a16="http://schemas.microsoft.com/office/drawing/2014/main" id="{861F0D20-2200-4C05-8DC4-87B834AD9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9188" y="1409700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25612" name="Rectangle 7">
            <a:extLst>
              <a:ext uri="{FF2B5EF4-FFF2-40B4-BE49-F238E27FC236}">
                <a16:creationId xmlns:a16="http://schemas.microsoft.com/office/drawing/2014/main" id="{32103436-09CA-4EA0-BCC1-53A6A4C728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7725" y="2493963"/>
            <a:ext cx="615950" cy="81756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3" name="Oval 22">
            <a:extLst>
              <a:ext uri="{FF2B5EF4-FFF2-40B4-BE49-F238E27FC236}">
                <a16:creationId xmlns:a16="http://schemas.microsoft.com/office/drawing/2014/main" id="{8C2D7F7E-DC04-439C-A2FC-673528A82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188" y="249396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614" name="Text Box 23">
            <a:extLst>
              <a:ext uri="{FF2B5EF4-FFF2-40B4-BE49-F238E27FC236}">
                <a16:creationId xmlns:a16="http://schemas.microsoft.com/office/drawing/2014/main" id="{CA9CA7AA-2405-460A-A8B0-2DBA61D89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16163" y="241776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pic>
        <p:nvPicPr>
          <p:cNvPr id="25615" name="Рисунок 23">
            <a:extLst>
              <a:ext uri="{FF2B5EF4-FFF2-40B4-BE49-F238E27FC236}">
                <a16:creationId xmlns:a16="http://schemas.microsoft.com/office/drawing/2014/main" id="{68B54991-C2CE-487A-A225-BCAC5F521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025" y="1781175"/>
            <a:ext cx="4238625" cy="329565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Рисунок 25">
            <a:extLst>
              <a:ext uri="{FF2B5EF4-FFF2-40B4-BE49-F238E27FC236}">
                <a16:creationId xmlns:a16="http://schemas.microsoft.com/office/drawing/2014/main" id="{557EA282-2828-4CDB-AE21-4AA105713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0" y="2773363"/>
            <a:ext cx="4238625" cy="4084637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Рисунок 4">
            <a:extLst>
              <a:ext uri="{FF2B5EF4-FFF2-40B4-BE49-F238E27FC236}">
                <a16:creationId xmlns:a16="http://schemas.microsoft.com/office/drawing/2014/main" id="{7E2B4293-2598-426A-95CD-D0FDE3DC63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53025"/>
            <a:ext cx="4789488" cy="889000"/>
          </a:xfrm>
          <a:prstGeom prst="rect">
            <a:avLst/>
          </a:prstGeom>
          <a:noFill/>
          <a:ln w="63500">
            <a:solidFill>
              <a:srgbClr val="FF33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618" name="Прямоугольник 5">
            <a:extLst>
              <a:ext uri="{FF2B5EF4-FFF2-40B4-BE49-F238E27FC236}">
                <a16:creationId xmlns:a16="http://schemas.microsoft.com/office/drawing/2014/main" id="{FE859104-95D6-4313-888C-6ABC59ED55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0138" y="2301875"/>
            <a:ext cx="2465387" cy="392113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cxnSp>
        <p:nvCxnSpPr>
          <p:cNvPr id="25619" name="Прямая со стрелкой 7">
            <a:extLst>
              <a:ext uri="{FF2B5EF4-FFF2-40B4-BE49-F238E27FC236}">
                <a16:creationId xmlns:a16="http://schemas.microsoft.com/office/drawing/2014/main" id="{BA35AE41-FEC5-4B39-AAD0-89B0A2F32B8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908175" y="2693988"/>
            <a:ext cx="2087563" cy="238283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620" name="Rectangle 7">
            <a:extLst>
              <a:ext uri="{FF2B5EF4-FFF2-40B4-BE49-F238E27FC236}">
                <a16:creationId xmlns:a16="http://schemas.microsoft.com/office/drawing/2014/main" id="{A3D7CF35-4B52-4DF9-BFBB-FBE8E0127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563" y="5629275"/>
            <a:ext cx="1812925" cy="368300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BADE6D7-949E-41AD-B724-30BE7898C9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1" y="-8273"/>
            <a:ext cx="8458199" cy="5270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 tables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та їх отримання 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2/2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F1BFE33B-CCB6-408E-9BA1-AE9B17A7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2545"/>
            <a:ext cx="1892300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 діапазоном</a:t>
            </a:r>
          </a:p>
        </p:txBody>
      </p:sp>
    </p:spTree>
    <p:extLst>
      <p:ext uri="{BB962C8B-B14F-4D97-AF65-F5344CB8AC3E}">
        <p14:creationId xmlns:p14="http://schemas.microsoft.com/office/powerpoint/2010/main" val="5802945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4569E1A-4916-40C7-B498-DFA48D73E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6" y="52109"/>
            <a:ext cx="3648931" cy="1888177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E879F02B-9F6A-40EC-AE9D-EE193B4161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26" y="139663"/>
            <a:ext cx="1299292" cy="5307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8585DA8C-D1B4-4AB8-96C1-704B48563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0"/>
            <a:ext cx="5131296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Приклад</a:t>
            </a:r>
          </a:p>
        </p:txBody>
      </p:sp>
      <p:sp>
        <p:nvSpPr>
          <p:cNvPr id="31747" name="Line 3">
            <a:extLst>
              <a:ext uri="{FF2B5EF4-FFF2-40B4-BE49-F238E27FC236}">
                <a16:creationId xmlns:a16="http://schemas.microsoft.com/office/drawing/2014/main" id="{350F961A-FF98-425D-9DE9-B853EDA5C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1211DAA-C394-422B-913F-31DAC309C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783866"/>
            <a:ext cx="8583488" cy="614770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64EB8156-A81A-4BA3-B6FD-109DB4F47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1921596"/>
            <a:ext cx="3384376" cy="208346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735E3A-3CA5-467F-AD62-B5B58DC85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4288" y="4415422"/>
            <a:ext cx="1777830" cy="81377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3514DA99-7A47-4078-9A6B-851FA5EB68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0415" y="5229199"/>
            <a:ext cx="1703873" cy="86409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82515529-99B1-45EC-9639-B18C324A73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292" y="5253696"/>
            <a:ext cx="1777830" cy="83959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Line 3">
            <a:extLst>
              <a:ext uri="{FF2B5EF4-FFF2-40B4-BE49-F238E27FC236}">
                <a16:creationId xmlns:a16="http://schemas.microsoft.com/office/drawing/2014/main" id="{350F961A-FF98-425D-9DE9-B853EDA5C8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0B9BB88-B80C-497A-9AFF-7FAF2E91E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22" y="1701949"/>
            <a:ext cx="7505106" cy="5156051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290079C-DCAF-46D9-8F2D-E5A46F79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238" y="50104"/>
            <a:ext cx="6975762" cy="4742284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6" name="Rectangle 7">
            <a:extLst>
              <a:ext uri="{FF2B5EF4-FFF2-40B4-BE49-F238E27FC236}">
                <a16:creationId xmlns:a16="http://schemas.microsoft.com/office/drawing/2014/main" id="{9F715EF5-BE5A-4D6D-A74F-7B818EB939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4769" y="3558972"/>
            <a:ext cx="1357591" cy="57581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2FA5B587-9A18-4D2C-87B6-7F1B1EFD9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0100" y="5554388"/>
            <a:ext cx="1208633" cy="54161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8585DA8C-D1B4-4AB8-96C1-704B48563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3231715" cy="726510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Приклади</a:t>
            </a:r>
          </a:p>
        </p:txBody>
      </p:sp>
    </p:spTree>
    <p:extLst>
      <p:ext uri="{BB962C8B-B14F-4D97-AF65-F5344CB8AC3E}">
        <p14:creationId xmlns:p14="http://schemas.microsoft.com/office/powerpoint/2010/main" val="33918110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06250EE-B798-48D8-9455-C02F3128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Ще один приклад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3BF8F2AC-5307-4505-BC84-01FE8098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3796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FE3946E-61D5-41EA-843C-45C85FCAAF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09688"/>
            <a:ext cx="9144000" cy="42386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7D17F104-C493-4677-A883-5A39EF36A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5190" y="3717032"/>
            <a:ext cx="1208633" cy="72100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5087F21-1F15-4B24-B1AF-7534AF97D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6068" y="4447029"/>
            <a:ext cx="1208633" cy="61648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06250EE-B798-48D8-9455-C02F3128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«Проміжні підсумки»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3BF8F2AC-5307-4505-BC84-01FE8098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" y="713218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1B546E5-B744-42CE-A5D3-AEEDC329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910"/>
            <a:ext cx="9181985" cy="5513408"/>
          </a:xfrm>
          <a:prstGeom prst="rect">
            <a:avLst/>
          </a:prstGeom>
        </p:spPr>
      </p:pic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42AB23-4C3A-48C5-A9D1-0ACDED3359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975" y="687045"/>
            <a:ext cx="4267200" cy="1895475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9D878A94-2028-4669-8F25-982F5355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945" y="2072689"/>
            <a:ext cx="1020541" cy="74199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1FFF13B2-889B-474E-82D4-833F4F4AD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01" y="1867098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7A31223C-D267-4E89-B66E-257CA2544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5676" y="1790898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9ECFDE61-707F-4458-AC50-4EE470B6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0272" y="1142393"/>
            <a:ext cx="3965421" cy="4778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1B629D9F-5521-4CEC-A381-46DEC28A7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3960149"/>
            <a:ext cx="4919464" cy="1889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D05AF48B-22A9-4BC8-B3D4-3EA71E895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596765"/>
            <a:ext cx="4919464" cy="1889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BFFAF499-FA5E-4FB4-9504-22F36CE54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5435075"/>
            <a:ext cx="4919464" cy="1889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045D2E96-E755-44F1-A553-B3C549574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084454"/>
            <a:ext cx="4919464" cy="1889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24" name="Прямая со стрелкой 14">
            <a:extLst>
              <a:ext uri="{FF2B5EF4-FFF2-40B4-BE49-F238E27FC236}">
                <a16:creationId xmlns:a16="http://schemas.microsoft.com/office/drawing/2014/main" id="{7A72A9E7-3D2D-479A-A0A9-728478526E7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020163" y="1836766"/>
            <a:ext cx="511587" cy="667399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7">
            <a:extLst>
              <a:ext uri="{FF2B5EF4-FFF2-40B4-BE49-F238E27FC236}">
                <a16:creationId xmlns:a16="http://schemas.microsoft.com/office/drawing/2014/main" id="{550E007B-D68A-4FC3-B7FE-EF74D6DD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262" y="1647564"/>
            <a:ext cx="971086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D9DB1D16-468C-4730-B582-5FCA880DA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74" y="2007437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323C9C2E-E43B-471D-AB9B-BE970A20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649" y="1931237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0397899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06250EE-B798-48D8-9455-C02F3128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«Загальні підсумки»</a:t>
            </a: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3BF8F2AC-5307-4505-BC84-01FE8098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" y="713218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1B546E5-B744-42CE-A5D3-AEEDC3294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0829"/>
            <a:ext cx="9181985" cy="5513408"/>
          </a:xfrm>
          <a:prstGeom prst="rect">
            <a:avLst/>
          </a:prstGeom>
        </p:spPr>
      </p:pic>
      <p:sp>
        <p:nvSpPr>
          <p:cNvPr id="5" name="Rectangle 7">
            <a:extLst>
              <a:ext uri="{FF2B5EF4-FFF2-40B4-BE49-F238E27FC236}">
                <a16:creationId xmlns:a16="http://schemas.microsoft.com/office/drawing/2014/main" id="{7D17F104-C493-4677-A883-5A39EF36A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6427" y="3066802"/>
            <a:ext cx="995653" cy="345854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15087F21-1F15-4B24-B1AF-7534AF97D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739" y="6250829"/>
            <a:ext cx="5063341" cy="27451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D878A94-2028-4669-8F25-982F5355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3608" y="2072689"/>
            <a:ext cx="622341" cy="74199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550E007B-D68A-4FC3-B7FE-EF74D6DD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262" y="1647564"/>
            <a:ext cx="971086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D9DB1D16-468C-4730-B582-5FCA880DA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5674" y="2007437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323C9C2E-E43B-471D-AB9B-BE970A20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9649" y="1931237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1FFF13B2-889B-474E-82D4-833F4F4AD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7487" y="1806618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7A31223C-D267-4E89-B66E-257CA2544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1462" y="1730418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14">
            <a:extLst>
              <a:ext uri="{FF2B5EF4-FFF2-40B4-BE49-F238E27FC236}">
                <a16:creationId xmlns:a16="http://schemas.microsoft.com/office/drawing/2014/main" id="{7A72A9E7-3D2D-479A-A0A9-728478526E7C}"/>
              </a:ext>
            </a:extLst>
          </p:cNvPr>
          <p:cNvCxnSpPr>
            <a:cxnSpLocks noChangeShapeType="1"/>
            <a:stCxn id="13" idx="3"/>
          </p:cNvCxnSpPr>
          <p:nvPr/>
        </p:nvCxnSpPr>
        <p:spPr bwMode="auto">
          <a:xfrm flipV="1">
            <a:off x="1665949" y="1806618"/>
            <a:ext cx="601008" cy="63706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7D4073C-1D69-4FA6-96F1-804A5D167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6957" y="714114"/>
            <a:ext cx="2600325" cy="1866900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9ECFDE61-707F-4458-AC50-4EE470B6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57" y="1200595"/>
            <a:ext cx="2600325" cy="4778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340879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6EA8D95-E719-475B-9535-40BAA632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822" y="1461056"/>
            <a:ext cx="8610600" cy="5415134"/>
          </a:xfrm>
          <a:prstGeom prst="rect">
            <a:avLst/>
          </a:prstGeom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806250EE-B798-48D8-9455-C02F3128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«Макет звіту»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/2)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3BF8F2AC-5307-4505-BC84-01FE8098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" y="713218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9D878A94-2028-4669-8F25-982F53550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043" y="2203491"/>
            <a:ext cx="622341" cy="74199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550E007B-D68A-4FC3-B7FE-EF74D6DDDB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4674" y="1821602"/>
            <a:ext cx="971086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D9DB1D16-468C-4730-B582-5FCA880DA4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086" y="2181475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323C9C2E-E43B-471D-AB9B-BE970A2069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061" y="2105275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1FFF13B2-889B-474E-82D4-833F4F4AD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5922" y="1937420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7A31223C-D267-4E89-B66E-257CA2544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897" y="1861220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cxnSp>
        <p:nvCxnSpPr>
          <p:cNvPr id="24" name="Прямая со стрелкой 14">
            <a:extLst>
              <a:ext uri="{FF2B5EF4-FFF2-40B4-BE49-F238E27FC236}">
                <a16:creationId xmlns:a16="http://schemas.microsoft.com/office/drawing/2014/main" id="{7A72A9E7-3D2D-479A-A0A9-728478526E7C}"/>
              </a:ext>
            </a:extLst>
          </p:cNvPr>
          <p:cNvCxnSpPr>
            <a:cxnSpLocks noChangeShapeType="1"/>
            <a:stCxn id="13" idx="3"/>
          </p:cNvCxnSpPr>
          <p:nvPr/>
        </p:nvCxnSpPr>
        <p:spPr bwMode="auto">
          <a:xfrm flipV="1">
            <a:off x="2254384" y="1937420"/>
            <a:ext cx="601008" cy="63706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8A4A70-8DC3-441D-ADB5-1FF3DD42E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746" y="761082"/>
            <a:ext cx="2686050" cy="2352675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9ECFDE61-707F-4458-AC50-4EE470B66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4344" y="2630369"/>
            <a:ext cx="2686050" cy="4778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3" name="Rectangle 7">
            <a:extLst>
              <a:ext uri="{FF2B5EF4-FFF2-40B4-BE49-F238E27FC236}">
                <a16:creationId xmlns:a16="http://schemas.microsoft.com/office/drawing/2014/main" id="{88482232-A774-4796-AAC4-B736395A15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9653" y="1698938"/>
            <a:ext cx="2686050" cy="477831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032383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385CC9AF-4163-48CC-8B99-2FDA31112C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Вихідні дані.   Файл  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Financial Sample.xlsx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5123" name="Line 3">
            <a:extLst>
              <a:ext uri="{FF2B5EF4-FFF2-40B4-BE49-F238E27FC236}">
                <a16:creationId xmlns:a16="http://schemas.microsoft.com/office/drawing/2014/main" id="{EBDD1F9E-841C-46A5-A993-44D7D6348F2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124" name="Рисунок 3">
            <a:extLst>
              <a:ext uri="{FF2B5EF4-FFF2-40B4-BE49-F238E27FC236}">
                <a16:creationId xmlns:a16="http://schemas.microsoft.com/office/drawing/2014/main" id="{4726D3BD-9B27-4B5D-B52B-A26879EB5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338" y="1504950"/>
            <a:ext cx="9177338" cy="536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FB4B2A3-1F19-4109-B561-DC4F21B344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8" y="782638"/>
            <a:ext cx="9105901" cy="722312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https://docs.microsoft.com/en-us/power-bi/create-reports/sample-financial-download</a:t>
            </a:r>
            <a:endParaRPr lang="uk-UA" altLang="ru-RU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06250EE-B798-48D8-9455-C02F31280E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1799" y="0"/>
            <a:ext cx="6355407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«Макет звіту»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2/2)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3795" name="Line 3">
            <a:extLst>
              <a:ext uri="{FF2B5EF4-FFF2-40B4-BE49-F238E27FC236}">
                <a16:creationId xmlns:a16="http://schemas.microsoft.com/office/drawing/2014/main" id="{3BF8F2AC-5307-4505-BC84-01FE80981935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" y="713218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8A4A70-8DC3-441D-ADB5-1FF3DD42E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9" y="92353"/>
            <a:ext cx="2671805" cy="2352675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A603C17-71FF-41CC-80B7-E3C9B52F5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827" y="697063"/>
            <a:ext cx="3163788" cy="3228355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0840ED8-CED3-46DD-8793-3DAC98092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713218"/>
            <a:ext cx="3259063" cy="321618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20" name="Рисунок 1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856526D1-A570-4498-B0F6-9FD9289ECA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669" y="4253045"/>
            <a:ext cx="3093309" cy="2523489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22" name="Рисунок 2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8311F56-5D25-4117-AD52-163637CDA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9631" y="4265256"/>
            <a:ext cx="3093309" cy="2523489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25" name="Рисунок 2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75EDD5F-9144-468C-A260-A399637EF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930" y="4283639"/>
            <a:ext cx="3018831" cy="246273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28" name="Oval 22">
            <a:extLst>
              <a:ext uri="{FF2B5EF4-FFF2-40B4-BE49-F238E27FC236}">
                <a16:creationId xmlns:a16="http://schemas.microsoft.com/office/drawing/2014/main" id="{E07D762D-B35E-4186-9D8C-3F1FEBFAA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952" y="1474537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9" name="Text Box 23">
            <a:extLst>
              <a:ext uri="{FF2B5EF4-FFF2-40B4-BE49-F238E27FC236}">
                <a16:creationId xmlns:a16="http://schemas.microsoft.com/office/drawing/2014/main" id="{E69CF477-4137-4C48-8F61-8D390EC1A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4927" y="1398337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30" name="Oval 22">
            <a:extLst>
              <a:ext uri="{FF2B5EF4-FFF2-40B4-BE49-F238E27FC236}">
                <a16:creationId xmlns:a16="http://schemas.microsoft.com/office/drawing/2014/main" id="{8338A18E-DB02-490F-870E-01BCDCBF5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5656" y="1474537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1" name="Text Box 23">
            <a:extLst>
              <a:ext uri="{FF2B5EF4-FFF2-40B4-BE49-F238E27FC236}">
                <a16:creationId xmlns:a16="http://schemas.microsoft.com/office/drawing/2014/main" id="{F5F2ABCC-86D7-4D68-BF34-724FE46784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631" y="1398337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32" name="Oval 22">
            <a:extLst>
              <a:ext uri="{FF2B5EF4-FFF2-40B4-BE49-F238E27FC236}">
                <a16:creationId xmlns:a16="http://schemas.microsoft.com/office/drawing/2014/main" id="{843FA14D-5A05-4EA9-A6E5-137AFD222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593" y="4873352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3" name="Text Box 23">
            <a:extLst>
              <a:ext uri="{FF2B5EF4-FFF2-40B4-BE49-F238E27FC236}">
                <a16:creationId xmlns:a16="http://schemas.microsoft.com/office/drawing/2014/main" id="{39BD68EE-49BE-44A7-85E0-61E7BCC0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4797152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4" name="Oval 22">
            <a:extLst>
              <a:ext uri="{FF2B5EF4-FFF2-40B4-BE49-F238E27FC236}">
                <a16:creationId xmlns:a16="http://schemas.microsoft.com/office/drawing/2014/main" id="{D871782E-6124-463D-97F0-1E41A4069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506" y="4873352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5" name="Text Box 23">
            <a:extLst>
              <a:ext uri="{FF2B5EF4-FFF2-40B4-BE49-F238E27FC236}">
                <a16:creationId xmlns:a16="http://schemas.microsoft.com/office/drawing/2014/main" id="{11472136-D5B9-4CE5-8019-89D6B969E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03481" y="4797152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6" name="Oval 22">
            <a:extLst>
              <a:ext uri="{FF2B5EF4-FFF2-40B4-BE49-F238E27FC236}">
                <a16:creationId xmlns:a16="http://schemas.microsoft.com/office/drawing/2014/main" id="{3B4ACF3E-92EE-423A-B7EC-64F0D3B48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1161" y="4873352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7" name="Text Box 23">
            <a:extLst>
              <a:ext uri="{FF2B5EF4-FFF2-40B4-BE49-F238E27FC236}">
                <a16:creationId xmlns:a16="http://schemas.microsoft.com/office/drawing/2014/main" id="{82B09AFB-835A-461A-84D1-2730D2E4DD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5136" y="4797152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38" name="Oval 22">
            <a:extLst>
              <a:ext uri="{FF2B5EF4-FFF2-40B4-BE49-F238E27FC236}">
                <a16:creationId xmlns:a16="http://schemas.microsoft.com/office/drawing/2014/main" id="{5A956B31-3E78-4074-8A40-4F6843385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462" y="660345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9" name="Text Box 23">
            <a:extLst>
              <a:ext uri="{FF2B5EF4-FFF2-40B4-BE49-F238E27FC236}">
                <a16:creationId xmlns:a16="http://schemas.microsoft.com/office/drawing/2014/main" id="{61621002-A41B-467A-BB32-74A6EAE25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437" y="584145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40" name="Oval 22">
            <a:extLst>
              <a:ext uri="{FF2B5EF4-FFF2-40B4-BE49-F238E27FC236}">
                <a16:creationId xmlns:a16="http://schemas.microsoft.com/office/drawing/2014/main" id="{5954948B-0877-4368-AC31-36AF5B77A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462" y="22210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" name="Text Box 23">
            <a:extLst>
              <a:ext uri="{FF2B5EF4-FFF2-40B4-BE49-F238E27FC236}">
                <a16:creationId xmlns:a16="http://schemas.microsoft.com/office/drawing/2014/main" id="{BD1F00BC-8209-4C9C-A5DB-8443E71C7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437" y="14590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42" name="Oval 22">
            <a:extLst>
              <a:ext uri="{FF2B5EF4-FFF2-40B4-BE49-F238E27FC236}">
                <a16:creationId xmlns:a16="http://schemas.microsoft.com/office/drawing/2014/main" id="{31DF50C1-F48A-4F92-B594-4D2BF1754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5462" y="1087211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3" name="Text Box 23">
            <a:extLst>
              <a:ext uri="{FF2B5EF4-FFF2-40B4-BE49-F238E27FC236}">
                <a16:creationId xmlns:a16="http://schemas.microsoft.com/office/drawing/2014/main" id="{D680BDC0-4236-4699-A638-06F65A0493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9437" y="1011011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</a:p>
        </p:txBody>
      </p:sp>
      <p:sp>
        <p:nvSpPr>
          <p:cNvPr id="48" name="Oval 22">
            <a:extLst>
              <a:ext uri="{FF2B5EF4-FFF2-40B4-BE49-F238E27FC236}">
                <a16:creationId xmlns:a16="http://schemas.microsoft.com/office/drawing/2014/main" id="{4396B617-96C8-4E03-8C84-C8450F3CE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99" y="2040206"/>
            <a:ext cx="377825" cy="325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724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2F0C8063-D684-432B-A201-7A047F836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447" y="1993098"/>
            <a:ext cx="26073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50" name="Oval 22">
            <a:extLst>
              <a:ext uri="{FF2B5EF4-FFF2-40B4-BE49-F238E27FC236}">
                <a16:creationId xmlns:a16="http://schemas.microsoft.com/office/drawing/2014/main" id="{B046D98E-CB5D-479E-AB73-C4B75ED1C3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8199" y="1614361"/>
            <a:ext cx="377825" cy="325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724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" name="Text Box 23">
            <a:extLst>
              <a:ext uri="{FF2B5EF4-FFF2-40B4-BE49-F238E27FC236}">
                <a16:creationId xmlns:a16="http://schemas.microsoft.com/office/drawing/2014/main" id="{C5BF5727-11F6-4402-9ED3-A914FFD24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0447" y="1567253"/>
            <a:ext cx="26073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54" name="Oval 22">
            <a:extLst>
              <a:ext uri="{FF2B5EF4-FFF2-40B4-BE49-F238E27FC236}">
                <a16:creationId xmlns:a16="http://schemas.microsoft.com/office/drawing/2014/main" id="{276F49B8-14AC-48AF-BDA0-31324D34AC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5631" y="4860730"/>
            <a:ext cx="377825" cy="325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724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5" name="Text Box 23">
            <a:extLst>
              <a:ext uri="{FF2B5EF4-FFF2-40B4-BE49-F238E27FC236}">
                <a16:creationId xmlns:a16="http://schemas.microsoft.com/office/drawing/2014/main" id="{3F22BCD7-9A62-4931-8929-3F30B77225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879" y="4813622"/>
            <a:ext cx="26073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56" name="Oval 22">
            <a:extLst>
              <a:ext uri="{FF2B5EF4-FFF2-40B4-BE49-F238E27FC236}">
                <a16:creationId xmlns:a16="http://schemas.microsoft.com/office/drawing/2014/main" id="{F849C760-C5CC-4297-BF61-E1245786B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6051" y="4845822"/>
            <a:ext cx="377825" cy="325438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5724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7" name="Text Box 23">
            <a:extLst>
              <a:ext uri="{FF2B5EF4-FFF2-40B4-BE49-F238E27FC236}">
                <a16:creationId xmlns:a16="http://schemas.microsoft.com/office/drawing/2014/main" id="{D1D15578-61CB-49B5-8E47-F41D88F7CE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8299" y="4798714"/>
            <a:ext cx="260734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60" name="Rectangle 7">
            <a:extLst>
              <a:ext uri="{FF2B5EF4-FFF2-40B4-BE49-F238E27FC236}">
                <a16:creationId xmlns:a16="http://schemas.microsoft.com/office/drawing/2014/main" id="{52903BBC-D64F-4827-996A-8DC2010E5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788" y="1512093"/>
            <a:ext cx="2458626" cy="90543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F19B1ECE-B7F1-4377-B4E8-B8CC9818B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690" y="142366"/>
            <a:ext cx="2493608" cy="132448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7675756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на основі розумних таблиць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Оновлення даних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9" name="Рисунок 1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1432314-131F-41E8-873C-9246BC145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5" y="765259"/>
            <a:ext cx="4476371" cy="3137286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pic>
        <p:nvPicPr>
          <p:cNvPr id="21" name="Рисунок 20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73AC3FB-30EB-41AB-B06C-B22D9A01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140968"/>
            <a:ext cx="4076437" cy="3105066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35" name="Rectangle 2">
            <a:extLst>
              <a:ext uri="{FF2B5EF4-FFF2-40B4-BE49-F238E27FC236}">
                <a16:creationId xmlns:a16="http://schemas.microsoft.com/office/drawing/2014/main" id="{4DF34159-4DAF-4876-95E8-DA2A0DD8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475" y="3578695"/>
            <a:ext cx="2663825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35666FBD-1A38-4F53-9AE9-A4C9009B57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048" y="5933281"/>
            <a:ext cx="2663825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71991FDF-8926-43F6-96A6-BC0563040E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86016" y="3240570"/>
            <a:ext cx="518032" cy="758392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55498705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на основі розумних таблиць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Оновлення даних (2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" name="Рисунок 7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34F5D271-54EC-4E65-9ECA-17C2164F2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85399"/>
            <a:ext cx="5668504" cy="229987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9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F726288-2605-4A8C-ACD7-BEE8592A6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23" y="3789015"/>
            <a:ext cx="5668504" cy="2934105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C5098852-3726-41B7-9D8E-F69F1E0FE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6085" y="5845176"/>
            <a:ext cx="5690341" cy="64489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5" name="Rectangle 2">
            <a:extLst>
              <a:ext uri="{FF2B5EF4-FFF2-40B4-BE49-F238E27FC236}">
                <a16:creationId xmlns:a16="http://schemas.microsoft.com/office/drawing/2014/main" id="{4DF34159-4DAF-4876-95E8-DA2A0DD89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8356" y="780500"/>
            <a:ext cx="2663825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33CC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cxnSp>
        <p:nvCxnSpPr>
          <p:cNvPr id="11" name="Прямая со стрелкой 7">
            <a:extLst>
              <a:ext uri="{FF2B5EF4-FFF2-40B4-BE49-F238E27FC236}">
                <a16:creationId xmlns:a16="http://schemas.microsoft.com/office/drawing/2014/main" id="{1B22C884-A639-4FD9-B24E-59B418C2EF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267744" y="3385269"/>
            <a:ext cx="1088341" cy="1411883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Rectangle 2">
            <a:extLst>
              <a:ext uri="{FF2B5EF4-FFF2-40B4-BE49-F238E27FC236}">
                <a16:creationId xmlns:a16="http://schemas.microsoft.com/office/drawing/2014/main" id="{B132E525-A9AD-47F0-A5DD-CCDA9378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807424"/>
            <a:ext cx="2408447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33CC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Додавання рядків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3649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7" name="Рисунок 2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F12E963-895A-4E7D-9BE8-46295DA7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98337"/>
            <a:ext cx="8800110" cy="5501640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E3854E2E-B097-42A3-AD70-E97CA52A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8073" y="2059038"/>
            <a:ext cx="2569621" cy="34328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3FF1E7C-D44F-4E94-9200-E9FD6471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5776" y="0"/>
            <a:ext cx="658822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 на основі розумних таблиць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Оновлення даних (3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236A1C2C-2F7E-47B6-82F9-87BB3C51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843" y="1934419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01CC57D3-9505-4A57-9A29-D805B1F37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5818" y="1858219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0AEDA4B-8FD6-4D5C-99A2-9E8367A3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940" y="2450351"/>
            <a:ext cx="1035078" cy="1246184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32810AD-4794-4397-88E1-C7121A78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5005" y="2226098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E1FD6095-BE1F-4416-AA04-8D0F3CB58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8980" y="2149898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694E85F9-0D84-4AC3-9BCB-2B127C713E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6957" y="3547320"/>
            <a:ext cx="3209056" cy="544095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900" b="1" dirty="0">
                <a:solidFill>
                  <a:schemeClr val="tx1"/>
                </a:solidFill>
                <a:latin typeface="Consolas" panose="020B0609020204030204" pitchFamily="49" charset="0"/>
              </a:rPr>
              <a:t>  Немає потреби в уточненні діапазону!</a:t>
            </a:r>
          </a:p>
        </p:txBody>
      </p:sp>
      <p:pic>
        <p:nvPicPr>
          <p:cNvPr id="17" name="Рисунок 16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AF692446-D8D1-4657-8BE1-A435AC3AC9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22" y="70578"/>
            <a:ext cx="2900619" cy="117686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18" name="Рисунок 1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81D78ED-DFB9-4D1C-B1D1-7EB2883E5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21" y="1457951"/>
            <a:ext cx="2900619" cy="1501405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3570F9D8-62CC-4990-AC82-10E3A0C50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21" y="2513839"/>
            <a:ext cx="2940945" cy="48921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898864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7" name="Рисунок 2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F12E963-895A-4E7D-9BE8-46295DA74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3" y="731699"/>
            <a:ext cx="6184545" cy="3866445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E3854E2E-B097-42A3-AD70-E97CA52AE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4" y="1058085"/>
            <a:ext cx="1806633" cy="34328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3FF1E7C-D44F-4E94-9200-E9FD64715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0"/>
            <a:ext cx="9036496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Звідні таблиці на основі розумних таблиць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Оновлення даних (4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3" name="Oval 22">
            <a:extLst>
              <a:ext uri="{FF2B5EF4-FFF2-40B4-BE49-F238E27FC236}">
                <a16:creationId xmlns:a16="http://schemas.microsoft.com/office/drawing/2014/main" id="{236A1C2C-2F7E-47B6-82F9-87BB3C51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1754" y="933466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Text Box 23">
            <a:extLst>
              <a:ext uri="{FF2B5EF4-FFF2-40B4-BE49-F238E27FC236}">
                <a16:creationId xmlns:a16="http://schemas.microsoft.com/office/drawing/2014/main" id="{01CC57D3-9505-4A57-9A29-D805B1F37F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5729" y="857266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C0AEDA4B-8FD6-4D5C-99A2-9E8367A3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0596" y="1510637"/>
            <a:ext cx="789276" cy="103573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32810AD-4794-4397-88E1-C7121A782F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6621" y="147388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E1FD6095-BE1F-4416-AA04-8D0F3CB58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0596" y="139768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pic>
        <p:nvPicPr>
          <p:cNvPr id="20" name="Рисунок 1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9F83216-9991-41D2-9F1F-80A639D9E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553" y="3298660"/>
            <a:ext cx="4675387" cy="3635390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17" name="Рисунок 16" descr="Изображение выглядит как текст, снимок экрана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1A012D46-0FF4-4C64-A3C8-F3C60CB82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3255" y="1473880"/>
            <a:ext cx="2900619" cy="117686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18" name="Рисунок 1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7BE9643-8FBE-48DB-826D-03A7F426CF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254" y="2861253"/>
            <a:ext cx="2900619" cy="1501405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F02D0E74-F500-4068-8EEF-3E67B573B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3254" y="3917141"/>
            <a:ext cx="2940945" cy="48921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920DD5B9-9426-41B1-B9E5-B41B06DA0E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2618" y="5589240"/>
            <a:ext cx="3819822" cy="79208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20572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Рисунок 2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3D0F986-86ED-4AE9-A0D4-893B140F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45" y="1248815"/>
            <a:ext cx="9142172" cy="3950189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Зрізи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slicers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як засіб фільтрації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/4)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6B0B960D-9F1E-4027-9306-21ABA5954B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943" y="1971658"/>
            <a:ext cx="2152513" cy="27970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0ABBC37F-701E-4DC4-91E4-077F50EA9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7626" y="1658996"/>
            <a:ext cx="1960625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BCFCDDAB-CFB8-498D-87BE-ECBB12408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3651" y="1925923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6" name="Text Box 23">
            <a:extLst>
              <a:ext uri="{FF2B5EF4-FFF2-40B4-BE49-F238E27FC236}">
                <a16:creationId xmlns:a16="http://schemas.microsoft.com/office/drawing/2014/main" id="{B016FF61-F2FB-4A1E-8432-1E4895BCA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7626" y="1849723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7" name="Oval 22">
            <a:extLst>
              <a:ext uri="{FF2B5EF4-FFF2-40B4-BE49-F238E27FC236}">
                <a16:creationId xmlns:a16="http://schemas.microsoft.com/office/drawing/2014/main" id="{6D14EFC5-8FE3-4FEE-80EB-B31D67C18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592" y="1792447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8" name="Text Box 23">
            <a:extLst>
              <a:ext uri="{FF2B5EF4-FFF2-40B4-BE49-F238E27FC236}">
                <a16:creationId xmlns:a16="http://schemas.microsoft.com/office/drawing/2014/main" id="{899853B0-2111-42C8-82CB-63863639E3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567" y="1716247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cxnSp>
        <p:nvCxnSpPr>
          <p:cNvPr id="19" name="Прямая со стрелкой 14">
            <a:extLst>
              <a:ext uri="{FF2B5EF4-FFF2-40B4-BE49-F238E27FC236}">
                <a16:creationId xmlns:a16="http://schemas.microsoft.com/office/drawing/2014/main" id="{12DC7610-774C-4594-9B62-E889119C64F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27300" y="2251361"/>
            <a:ext cx="1590817" cy="1177639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" name="Рисунок 9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44A8106-96A8-4E57-9EC9-AF8E87FAE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362" y="2909486"/>
            <a:ext cx="1942265" cy="3027041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3286553A-95B5-4600-9D86-A4C68BD91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3008" y="607326"/>
            <a:ext cx="4989192" cy="734383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Зрізи особливо корисні при побудові панелей (</a:t>
            </a:r>
            <a:r>
              <a:rPr lang="uk-UA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дашбордів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sz="2000" b="1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dashboards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uk-UA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A71776-84BA-4B48-A119-51EAD90FCC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8117" y="2747482"/>
            <a:ext cx="1942265" cy="302704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cxnSp>
        <p:nvCxnSpPr>
          <p:cNvPr id="20" name="Прямая со стрелкой 14">
            <a:extLst>
              <a:ext uri="{FF2B5EF4-FFF2-40B4-BE49-F238E27FC236}">
                <a16:creationId xmlns:a16="http://schemas.microsoft.com/office/drawing/2014/main" id="{6166CB7D-6E60-4ED6-89F6-5364F2992F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613754" y="3806954"/>
            <a:ext cx="549608" cy="26996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80687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Зрізи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slicers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як засіб фільтрації 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2/4)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2" name="Рисунок 21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D39FA15-A81B-4941-BD37-5A4FC7030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463" y="420750"/>
            <a:ext cx="2055408" cy="3203376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557148F-A187-45C0-AFDD-95CF87875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6" y="1748670"/>
            <a:ext cx="9143999" cy="5056094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20" name="Rectangle 7">
            <a:extLst>
              <a:ext uri="{FF2B5EF4-FFF2-40B4-BE49-F238E27FC236}">
                <a16:creationId xmlns:a16="http://schemas.microsoft.com/office/drawing/2014/main" id="{F0E91554-7388-4B7B-BE0E-BB1CCC1F7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0291" y="3537914"/>
            <a:ext cx="1388968" cy="125923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" name="Rectangle 7">
            <a:extLst>
              <a:ext uri="{FF2B5EF4-FFF2-40B4-BE49-F238E27FC236}">
                <a16:creationId xmlns:a16="http://schemas.microsoft.com/office/drawing/2014/main" id="{B00D9A62-9D89-4399-B19B-19DF178FEB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0450" y="3537914"/>
            <a:ext cx="953684" cy="61672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8" name="Прямая со стрелкой 14">
            <a:extLst>
              <a:ext uri="{FF2B5EF4-FFF2-40B4-BE49-F238E27FC236}">
                <a16:creationId xmlns:a16="http://schemas.microsoft.com/office/drawing/2014/main" id="{6E4FFDFB-26F1-44DB-B875-D1F46FEE7DA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728337" y="1277655"/>
            <a:ext cx="1311290" cy="196807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Прямая со стрелкой 14">
            <a:extLst>
              <a:ext uri="{FF2B5EF4-FFF2-40B4-BE49-F238E27FC236}">
                <a16:creationId xmlns:a16="http://schemas.microsoft.com/office/drawing/2014/main" id="{60A583B5-ACF8-4052-B383-B4EB5B801E3E}"/>
              </a:ext>
            </a:extLst>
          </p:cNvPr>
          <p:cNvCxnSpPr>
            <a:cxnSpLocks noChangeShapeType="1"/>
            <a:endCxn id="21" idx="0"/>
          </p:cNvCxnSpPr>
          <p:nvPr/>
        </p:nvCxnSpPr>
        <p:spPr bwMode="auto">
          <a:xfrm>
            <a:off x="7237016" y="1569837"/>
            <a:ext cx="650276" cy="196807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2">
            <a:extLst>
              <a:ext uri="{FF2B5EF4-FFF2-40B4-BE49-F238E27FC236}">
                <a16:creationId xmlns:a16="http://schemas.microsoft.com/office/drawing/2014/main" id="{0D44C2A5-D0E6-4430-8C1F-E3E10ECC3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4508" y="4295156"/>
            <a:ext cx="657853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33CC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ctrl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24B261B7-21DB-4421-882A-5E36139AF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012" y="3683558"/>
            <a:ext cx="800860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33CC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shift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61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62DD1CF-AF80-46BF-A729-C674FA8C4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0" y="1163972"/>
            <a:ext cx="6257925" cy="4476750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819BEF2-1866-45E2-92D2-A8CFA2FA5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0833" y="3544044"/>
            <a:ext cx="873175" cy="3254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200" b="1" dirty="0">
                <a:solidFill>
                  <a:schemeClr val="accent6"/>
                </a:solidFill>
                <a:latin typeface="Consolas" panose="020B0609020204030204" pitchFamily="49" charset="0"/>
              </a:rPr>
              <a:t>ПКМ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79812B3-8326-436B-9A5F-6B55BD92C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679" y="1340768"/>
            <a:ext cx="2638425" cy="5162550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7C0399E8-5495-49F0-880F-919B201BEF15}"/>
              </a:ext>
            </a:extLst>
          </p:cNvPr>
          <p:cNvCxnSpPr>
            <a:cxnSpLocks noChangeShapeType="1"/>
            <a:stCxn id="12" idx="3"/>
          </p:cNvCxnSpPr>
          <p:nvPr/>
        </p:nvCxnSpPr>
        <p:spPr bwMode="auto">
          <a:xfrm>
            <a:off x="5404008" y="3706763"/>
            <a:ext cx="1091604" cy="629369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7">
            <a:extLst>
              <a:ext uri="{FF2B5EF4-FFF2-40B4-BE49-F238E27FC236}">
                <a16:creationId xmlns:a16="http://schemas.microsoft.com/office/drawing/2014/main" id="{F3B982CF-3B44-441E-B0D5-869790DFEE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9222" y="4216190"/>
            <a:ext cx="2569621" cy="34328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Зведені таблиці. Зрізи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slicers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як засіб фільтрації 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4/4)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CC492615-36C0-49BC-90FD-C86935A0F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5" y="2470168"/>
            <a:ext cx="1233780" cy="2552769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6393582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F4DA59C-1B68-4A31-879B-ACC57011A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41376"/>
            <a:ext cx="7812360" cy="5704118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80D4D2-2458-419C-990B-1870E62CE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700808"/>
            <a:ext cx="2247900" cy="4219575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97F4DA7F-CCA0-40EE-AAA7-4FBF2294F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087" y="1700808"/>
            <a:ext cx="2247900" cy="421957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0240465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(2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2508B34-9B00-49DD-91B4-D80A1981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537"/>
            <a:ext cx="9036496" cy="5735932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08185DA-0C37-441A-BBDB-D59A03453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1778" y="3844463"/>
            <a:ext cx="2569621" cy="34328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81AD267-2E74-493D-BC13-149F4DA1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1452" y="905917"/>
            <a:ext cx="3005043" cy="57359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F0C0C84F-7E81-4CC3-A041-FE2EC04E9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1468174"/>
            <a:ext cx="485502" cy="227710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6B5618B-CB16-4979-86B1-C08AD8FF9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7542" y="3379652"/>
            <a:ext cx="648072" cy="325438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200" b="1" dirty="0">
                <a:solidFill>
                  <a:schemeClr val="accent6"/>
                </a:solidFill>
                <a:latin typeface="Consolas" panose="020B0609020204030204" pitchFamily="49" charset="0"/>
              </a:rPr>
              <a:t>ПКМ</a:t>
            </a:r>
          </a:p>
        </p:txBody>
      </p:sp>
    </p:spTree>
    <p:extLst>
      <p:ext uri="{BB962C8B-B14F-4D97-AF65-F5344CB8AC3E}">
        <p14:creationId xmlns:p14="http://schemas.microsoft.com/office/powerpoint/2010/main" val="196378602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FB51398A-AC84-48CB-B1BC-7EC1515AF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232" y="0"/>
            <a:ext cx="1656184" cy="68421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Таблиця</a:t>
            </a: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AF557AEB-06E6-43F9-A339-9AFAE5B52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5927576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  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Financial Sample.xlsx </a:t>
            </a:r>
            <a:b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із розумною таблицею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Data Table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7171" name="Line 3">
            <a:extLst>
              <a:ext uri="{FF2B5EF4-FFF2-40B4-BE49-F238E27FC236}">
                <a16:creationId xmlns:a16="http://schemas.microsoft.com/office/drawing/2014/main" id="{9066F159-B58C-4F54-9AC7-4F0E1C4ADA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172" name="Рисунок 2">
            <a:extLst>
              <a:ext uri="{FF2B5EF4-FFF2-40B4-BE49-F238E27FC236}">
                <a16:creationId xmlns:a16="http://schemas.microsoft.com/office/drawing/2014/main" id="{C4DCC300-FC5D-4380-8722-01B168EF5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1084263"/>
            <a:ext cx="9128125" cy="5751512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C6F4FA15-0B37-477E-8B8E-F32AEE173617}"/>
              </a:ext>
            </a:extLst>
          </p:cNvPr>
          <p:cNvCxnSpPr>
            <a:cxnSpLocks/>
          </p:cNvCxnSpPr>
          <p:nvPr/>
        </p:nvCxnSpPr>
        <p:spPr bwMode="auto">
          <a:xfrm>
            <a:off x="6804248" y="548680"/>
            <a:ext cx="262670" cy="0"/>
          </a:xfrm>
          <a:prstGeom prst="line">
            <a:avLst/>
          </a:prstGeom>
          <a:solidFill>
            <a:srgbClr val="00B8FF"/>
          </a:solidFill>
          <a:ln w="8890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(3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25397F-0333-43E9-9B2E-90E3639D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" y="835362"/>
            <a:ext cx="4029075" cy="5114925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08185DA-0C37-441A-BBDB-D59A03453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361" y="3429000"/>
            <a:ext cx="2569621" cy="34328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81AD267-2E74-493D-BC13-149F4DA1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9" y="869742"/>
            <a:ext cx="2635046" cy="5077369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D8FCB0F-758D-4948-8D80-37F674F7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600641"/>
            <a:ext cx="4943475" cy="1905000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9055916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425397F-0333-43E9-9B2E-90E3639D8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9" y="835362"/>
            <a:ext cx="4029075" cy="5114925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1" name="Rectangle 7">
            <a:extLst>
              <a:ext uri="{FF2B5EF4-FFF2-40B4-BE49-F238E27FC236}">
                <a16:creationId xmlns:a16="http://schemas.microsoft.com/office/drawing/2014/main" id="{308185DA-0C37-441A-BBDB-D59A03453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6361" y="3429000"/>
            <a:ext cx="2569621" cy="34328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F81AD267-2E74-493D-BC13-149F4DA182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649" y="869742"/>
            <a:ext cx="2635046" cy="5077369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D8FCB0F-758D-4948-8D80-37F674F78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3600641"/>
            <a:ext cx="4943475" cy="1905000"/>
          </a:xfrm>
          <a:prstGeom prst="rect">
            <a:avLst/>
          </a:prstGeom>
        </p:spPr>
      </p:pic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772691D-7CCF-4696-AE5C-4F00325509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666" y="684213"/>
            <a:ext cx="6010275" cy="6162675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EC1BBD2D-8342-4849-89DA-1B293A19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304" y="2087752"/>
            <a:ext cx="1457296" cy="213174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1163614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(5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7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57868EE-DED8-436E-A3AE-12675A2C7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422" y="594292"/>
            <a:ext cx="5893102" cy="6235724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EC1BBD2D-8342-4849-89DA-1B293A198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4" y="3131796"/>
            <a:ext cx="1152128" cy="28168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Rectangle 7">
            <a:extLst>
              <a:ext uri="{FF2B5EF4-FFF2-40B4-BE49-F238E27FC236}">
                <a16:creationId xmlns:a16="http://schemas.microsoft.com/office/drawing/2014/main" id="{1A92A7B9-715A-45B9-B1B4-E8CD7EAD1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4" y="1929296"/>
            <a:ext cx="1221254" cy="179093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3720034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Зрізи для кількох звітів (6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1A13779-3440-4995-9CCD-BBA7A7BF2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" y="591604"/>
            <a:ext cx="5919192" cy="6263331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C91995E-02A1-4787-AB98-CE883E04FE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2348880"/>
            <a:ext cx="1152128" cy="107853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52517A64-9D50-470E-8711-8225AB837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893154"/>
            <a:ext cx="1305788" cy="185212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4719621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29A019D-77E9-44AE-B930-4C04B98CD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408" y="841374"/>
            <a:ext cx="9191860" cy="4315817"/>
          </a:xfrm>
          <a:prstGeom prst="rect">
            <a:avLst/>
          </a:prstGeom>
        </p:spPr>
      </p:pic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FB35024A-5E8D-4ACF-92E5-D497F5FF8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1762914"/>
            <a:ext cx="2152513" cy="27970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7">
            <a:extLst>
              <a:ext uri="{FF2B5EF4-FFF2-40B4-BE49-F238E27FC236}">
                <a16:creationId xmlns:a16="http://schemas.microsoft.com/office/drawing/2014/main" id="{19860BC0-94A1-496F-A39C-7DD430BBA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3656" y="1245009"/>
            <a:ext cx="1960625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Oval 22">
            <a:extLst>
              <a:ext uri="{FF2B5EF4-FFF2-40B4-BE49-F238E27FC236}">
                <a16:creationId xmlns:a16="http://schemas.microsoft.com/office/drawing/2014/main" id="{ADFA406B-DB77-4A33-8A88-8236A0A11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9681" y="1511936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92B1BEDE-6CCD-416A-9C92-748ECA85E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3656" y="1435736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4" name="Oval 22">
            <a:extLst>
              <a:ext uri="{FF2B5EF4-FFF2-40B4-BE49-F238E27FC236}">
                <a16:creationId xmlns:a16="http://schemas.microsoft.com/office/drawing/2014/main" id="{FB235668-3B50-48B9-9BE0-343921EA28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2902" y="1584184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Text Box 23">
            <a:extLst>
              <a:ext uri="{FF2B5EF4-FFF2-40B4-BE49-F238E27FC236}">
                <a16:creationId xmlns:a16="http://schemas.microsoft.com/office/drawing/2014/main" id="{F0F59447-9B88-418F-A1E8-C3761A28C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6877" y="1507984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cxnSp>
        <p:nvCxnSpPr>
          <p:cNvPr id="16" name="Прямая со стрелкой 14">
            <a:extLst>
              <a:ext uri="{FF2B5EF4-FFF2-40B4-BE49-F238E27FC236}">
                <a16:creationId xmlns:a16="http://schemas.microsoft.com/office/drawing/2014/main" id="{ACF794F9-D1DA-4317-91FD-4B95A1CD7B17}"/>
              </a:ext>
            </a:extLst>
          </p:cNvPr>
          <p:cNvCxnSpPr>
            <a:cxnSpLocks noChangeShapeType="1"/>
            <a:stCxn id="10" idx="2"/>
          </p:cNvCxnSpPr>
          <p:nvPr/>
        </p:nvCxnSpPr>
        <p:spPr bwMode="auto">
          <a:xfrm>
            <a:off x="3199985" y="2042617"/>
            <a:ext cx="1076256" cy="2024077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Рисунок 1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BA0BBA-128B-4D70-8CCF-C0011FDB3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4067175"/>
            <a:ext cx="2352675" cy="2790825"/>
          </a:xfrm>
          <a:prstGeom prst="rect">
            <a:avLst/>
          </a:prstGeom>
        </p:spPr>
      </p:pic>
      <p:sp>
        <p:nvSpPr>
          <p:cNvPr id="22" name="Rectangle 7">
            <a:extLst>
              <a:ext uri="{FF2B5EF4-FFF2-40B4-BE49-F238E27FC236}">
                <a16:creationId xmlns:a16="http://schemas.microsoft.com/office/drawing/2014/main" id="{E840D620-2BAF-42D4-9178-F781B7779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896" y="4052812"/>
            <a:ext cx="2352675" cy="280518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852993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(2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1CA58FF-74EF-4312-90C5-F22F269A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83854"/>
            <a:ext cx="9159477" cy="5191061"/>
          </a:xfrm>
          <a:prstGeom prst="rect">
            <a:avLst/>
          </a:prstGeom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DB9CA6D6-8878-485A-BDA5-92D8408AC1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789040"/>
            <a:ext cx="7344816" cy="158417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944696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(3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E5C17F7-626F-47F0-967E-3FE750021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297" y="872853"/>
            <a:ext cx="9205336" cy="5221558"/>
          </a:xfrm>
          <a:prstGeom prst="rect">
            <a:avLst/>
          </a:prstGeom>
        </p:spPr>
      </p:pic>
      <p:sp>
        <p:nvSpPr>
          <p:cNvPr id="12" name="Rectangle 7">
            <a:extLst>
              <a:ext uri="{FF2B5EF4-FFF2-40B4-BE49-F238E27FC236}">
                <a16:creationId xmlns:a16="http://schemas.microsoft.com/office/drawing/2014/main" id="{3F20B6F6-E797-4B3A-A8B5-A1554B9B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858" y="3942700"/>
            <a:ext cx="6967630" cy="1862564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E46B9E7-A448-4B4A-A0FD-28FF5A216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103" y="4221088"/>
            <a:ext cx="1343633" cy="150330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830676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744BF81-78DA-4514-B700-6346A872D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853"/>
            <a:ext cx="9112950" cy="5164692"/>
          </a:xfrm>
          <a:prstGeom prst="rect">
            <a:avLst/>
          </a:prstGeom>
        </p:spPr>
      </p:pic>
      <p:sp>
        <p:nvSpPr>
          <p:cNvPr id="14" name="Rectangle 7">
            <a:extLst>
              <a:ext uri="{FF2B5EF4-FFF2-40B4-BE49-F238E27FC236}">
                <a16:creationId xmlns:a16="http://schemas.microsoft.com/office/drawing/2014/main" id="{6631E2D7-8FB4-4ACA-8449-FCEC5C5A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3861048"/>
            <a:ext cx="4320480" cy="158417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401884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(5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E54E4F3-02C0-448E-9578-6A28371135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9" y="980728"/>
            <a:ext cx="9148034" cy="51845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528DC99-D64C-4EB2-8BCC-DD241F232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4005064"/>
            <a:ext cx="4320480" cy="151216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20543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316E3E-FF43-409C-A4D6-1B8D233502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31474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Часова шкала як засіб фільтрації (6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4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E4EACC8-39E9-4A99-AA4D-F375D7A04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0728"/>
            <a:ext cx="9142430" cy="518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19532C7-4D47-4270-B39D-EE8416257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005064"/>
            <a:ext cx="4320480" cy="1584176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2679627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CF10A27B-22C8-4BE5-842B-2619964463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Діапазони та розумні таблиці (Таблиці)</a:t>
            </a:r>
          </a:p>
        </p:txBody>
      </p:sp>
      <p:sp>
        <p:nvSpPr>
          <p:cNvPr id="9219" name="Line 3">
            <a:extLst>
              <a:ext uri="{FF2B5EF4-FFF2-40B4-BE49-F238E27FC236}">
                <a16:creationId xmlns:a16="http://schemas.microsoft.com/office/drawing/2014/main" id="{B55F951C-5F41-4CA2-A9BA-E551271878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220" name="Text Box 23">
            <a:extLst>
              <a:ext uri="{FF2B5EF4-FFF2-40B4-BE49-F238E27FC236}">
                <a16:creationId xmlns:a16="http://schemas.microsoft.com/office/drawing/2014/main" id="{CE7AC15D-DFF3-46E1-B61C-973B664316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91281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pic>
        <p:nvPicPr>
          <p:cNvPr id="9221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A99DC13-C90C-482A-92A6-BD1FA6A58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5364163" cy="4160838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331DA68-888F-45F8-9805-7B0F1B7E72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744788"/>
            <a:ext cx="5289550" cy="410210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95CE2CB0-45C7-4C81-85AF-4BB0F89364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1531938"/>
            <a:ext cx="1439862" cy="444500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uk-UA" altLang="ru-RU" sz="2000" b="1">
                <a:solidFill>
                  <a:srgbClr val="2D2DB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Діапазон</a:t>
            </a:r>
          </a:p>
        </p:txBody>
      </p:sp>
      <p:pic>
        <p:nvPicPr>
          <p:cNvPr id="9224" name="Рисунок 35">
            <a:extLst>
              <a:ext uri="{FF2B5EF4-FFF2-40B4-BE49-F238E27FC236}">
                <a16:creationId xmlns:a16="http://schemas.microsoft.com/office/drawing/2014/main" id="{EB6D12AE-EB21-403A-B217-FA2978E4C0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686300"/>
            <a:ext cx="3173413" cy="2173288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BFCDDF81-6548-4EFB-B81B-500325B4A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0000"/>
            <a:ext cx="3643313" cy="508000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69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Вигляд таблиці, отримуваної за замовчуванням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EB3F1BE-F980-4FCA-95EB-55F581F1E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3717032"/>
            <a:ext cx="3600450" cy="615950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uk-UA" altLang="ru-RU" sz="2000" b="1">
                <a:solidFill>
                  <a:srgbClr val="2D2DB9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Таблиця (результат перетворення діапазону)</a:t>
            </a:r>
          </a:p>
        </p:txBody>
      </p:sp>
      <p:cxnSp>
        <p:nvCxnSpPr>
          <p:cNvPr id="3" name="Прямая соединительная линия 2">
            <a:extLst>
              <a:ext uri="{FF2B5EF4-FFF2-40B4-BE49-F238E27FC236}">
                <a16:creationId xmlns:a16="http://schemas.microsoft.com/office/drawing/2014/main" id="{89FB7E58-1B8C-425A-A247-6BD75B86485A}"/>
              </a:ext>
            </a:extLst>
          </p:cNvPr>
          <p:cNvCxnSpPr/>
          <p:nvPr/>
        </p:nvCxnSpPr>
        <p:spPr bwMode="auto">
          <a:xfrm>
            <a:off x="6228184" y="548680"/>
            <a:ext cx="288032" cy="0"/>
          </a:xfrm>
          <a:prstGeom prst="line">
            <a:avLst/>
          </a:prstGeom>
          <a:solidFill>
            <a:srgbClr val="00B8FF"/>
          </a:solidFill>
          <a:ln w="8890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7B3271F1-7C08-4370-8260-6905BCE8E1A1}"/>
              </a:ext>
            </a:extLst>
          </p:cNvPr>
          <p:cNvCxnSpPr/>
          <p:nvPr/>
        </p:nvCxnSpPr>
        <p:spPr bwMode="auto">
          <a:xfrm>
            <a:off x="5796136" y="4010016"/>
            <a:ext cx="288032" cy="0"/>
          </a:xfrm>
          <a:prstGeom prst="line">
            <a:avLst/>
          </a:prstGeom>
          <a:solidFill>
            <a:srgbClr val="00B8FF"/>
          </a:solidFill>
          <a:ln w="88900" cap="flat" cmpd="dbl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Панелі (</a:t>
            </a:r>
            <a:r>
              <a:rPr lang="uk-UA" altLang="ru-RU" sz="2400" b="1" dirty="0" err="1">
                <a:solidFill>
                  <a:schemeClr val="accent6"/>
                </a:solidFill>
                <a:latin typeface="Tahoma" panose="020B0604030504040204" pitchFamily="34" charset="0"/>
              </a:rPr>
              <a:t>дашборди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,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dashboards)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F9E17-4CD5-4C01-8B29-4FDB9E52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1630"/>
            <a:ext cx="9144000" cy="4714740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419164719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763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Панелі (</a:t>
            </a:r>
            <a:r>
              <a:rPr lang="uk-UA" altLang="ru-RU" sz="2400" b="1" dirty="0" err="1">
                <a:solidFill>
                  <a:schemeClr val="accent6"/>
                </a:solidFill>
                <a:latin typeface="Tahoma" panose="020B0604030504040204" pitchFamily="34" charset="0"/>
              </a:rPr>
              <a:t>дашборди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,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dashboards)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(2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BF9E17-4CD5-4C01-8B29-4FDB9E521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" y="1149062"/>
            <a:ext cx="4421824" cy="2279938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AB85BF-BC7A-4C48-8409-D9B88530F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6408" y="1187194"/>
            <a:ext cx="4544200" cy="2314889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699BD7-8807-415B-8F9E-F4E446AD2B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5064"/>
            <a:ext cx="4421824" cy="2282097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88EC364-32AF-47D4-B60E-247E05242A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3082" y="4005064"/>
            <a:ext cx="4572000" cy="235514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60311333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" y="0"/>
            <a:ext cx="4421221" cy="760412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Панелі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uk-UA" altLang="ru-RU" sz="2400" b="1" dirty="0" err="1">
                <a:solidFill>
                  <a:schemeClr val="accent6"/>
                </a:solidFill>
                <a:latin typeface="Tahoma" panose="020B0604030504040204" pitchFamily="34" charset="0"/>
              </a:rPr>
              <a:t>дашборди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, </a:t>
            </a:r>
            <a:b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dashboards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(3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573C35E-B7BE-489E-9AA2-64C10DA31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" y="1532006"/>
            <a:ext cx="8420100" cy="5381625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10" name="Rectangle 7">
            <a:extLst>
              <a:ext uri="{FF2B5EF4-FFF2-40B4-BE49-F238E27FC236}">
                <a16:creationId xmlns:a16="http://schemas.microsoft.com/office/drawing/2014/main" id="{59E67962-4D19-420A-8B3D-C139344F2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739" y="1830668"/>
            <a:ext cx="593849" cy="34328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BBCDC416-A563-44E8-8EEB-FBEE9BEAF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509" y="1706049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Text Box 23">
            <a:extLst>
              <a:ext uri="{FF2B5EF4-FFF2-40B4-BE49-F238E27FC236}">
                <a16:creationId xmlns:a16="http://schemas.microsoft.com/office/drawing/2014/main" id="{9708B415-A805-43C8-9F0A-A4F221AADE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484" y="1629849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27F939CB-44D2-47DB-ADD2-4AAA32835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7875" y="2221771"/>
            <a:ext cx="1008112" cy="679784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Oval 22">
            <a:extLst>
              <a:ext uri="{FF2B5EF4-FFF2-40B4-BE49-F238E27FC236}">
                <a16:creationId xmlns:a16="http://schemas.microsoft.com/office/drawing/2014/main" id="{246E7707-EF4D-44BF-84C3-ED93DD8F35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3900" y="2185014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Text Box 23">
            <a:extLst>
              <a:ext uri="{FF2B5EF4-FFF2-40B4-BE49-F238E27FC236}">
                <a16:creationId xmlns:a16="http://schemas.microsoft.com/office/drawing/2014/main" id="{5F9672CA-4597-4A43-A67C-6B6860AA2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7875" y="2108814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 dirty="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7D88E5-E6A7-45AA-A28D-C7BE9C0F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547" y="74190"/>
            <a:ext cx="4572000" cy="4199521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pic>
        <p:nvPicPr>
          <p:cNvPr id="18" name="Рисунок 1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28776E2-8EF2-4F55-975F-333675F8B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9576" y="2796841"/>
            <a:ext cx="3077617" cy="2133348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FA3EA40E-1D18-4126-9648-A022A575D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91" y="961231"/>
            <a:ext cx="4989192" cy="682508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Створити потрібну кількість пар (зведена таблиця, діаграма)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630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1E0B7D5-6864-4657-802A-5570AD395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3" y="0"/>
            <a:ext cx="9137237" cy="47826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Панелі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uk-UA" altLang="ru-RU" sz="2400" b="1" dirty="0" err="1">
                <a:solidFill>
                  <a:schemeClr val="accent6"/>
                </a:solidFill>
                <a:latin typeface="Tahoma" panose="020B0604030504040204" pitchFamily="34" charset="0"/>
              </a:rPr>
              <a:t>дашборди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,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dashboards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4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5843" name="Line 3">
            <a:extLst>
              <a:ext uri="{FF2B5EF4-FFF2-40B4-BE49-F238E27FC236}">
                <a16:creationId xmlns:a16="http://schemas.microsoft.com/office/drawing/2014/main" id="{7A2BFA31-E46D-41E6-9F27-4F4189931A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E806615-CC9F-43F4-ACAA-B559186C4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591228"/>
            <a:ext cx="8964488" cy="4788512"/>
          </a:xfrm>
          <a:prstGeom prst="rect">
            <a:avLst/>
          </a:prstGeom>
          <a:ln w="63500">
            <a:solidFill>
              <a:srgbClr val="7030A0"/>
            </a:solidFill>
          </a:ln>
        </p:spPr>
      </p:pic>
      <p:sp>
        <p:nvSpPr>
          <p:cNvPr id="21" name="Rectangle 9">
            <a:extLst>
              <a:ext uri="{FF2B5EF4-FFF2-40B4-BE49-F238E27FC236}">
                <a16:creationId xmlns:a16="http://schemas.microsoft.com/office/drawing/2014/main" id="{FA3EA40E-1D18-4126-9648-A022A575D7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4940"/>
            <a:ext cx="4989192" cy="569803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720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75000"/>
              </a:lnSpc>
              <a:spcBef>
                <a:spcPts val="200"/>
              </a:spcBef>
              <a:spcAft>
                <a:spcPts val="0"/>
              </a:spcAft>
              <a:defRPr/>
            </a:pP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Скопіювати діаграми на новий аркуш (</a:t>
            </a:r>
            <a:r>
              <a:rPr lang="en-US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SheetREZ</a:t>
            </a:r>
            <a:endParaRPr lang="uk-UA" sz="200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defRPr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58E4C964-DC2F-46D4-80B5-679E08E27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78" y="6096000"/>
            <a:ext cx="4989192" cy="762000"/>
          </a:xfrm>
          <a:prstGeom prst="rect">
            <a:avLst/>
          </a:prstGeom>
          <a:solidFill>
            <a:srgbClr val="FFFF00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72000" rIns="0" bIns="10800"/>
          <a:lstStyle>
            <a:lvl1pPr indent="35560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 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Створити зрізи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для однієї із зведених таблиць та скопіювати такі зрізи на </a:t>
            </a:r>
            <a:r>
              <a:rPr lang="en-US" sz="200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SheetREZ</a:t>
            </a: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Rectangle 7">
            <a:extLst>
              <a:ext uri="{FF2B5EF4-FFF2-40B4-BE49-F238E27FC236}">
                <a16:creationId xmlns:a16="http://schemas.microsoft.com/office/drawing/2014/main" id="{7006FFC0-2105-4801-AE63-30D176A8CF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974" y="1594426"/>
            <a:ext cx="4041026" cy="248264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20" name="Прямая со стрелкой 14">
            <a:extLst>
              <a:ext uri="{FF2B5EF4-FFF2-40B4-BE49-F238E27FC236}">
                <a16:creationId xmlns:a16="http://schemas.microsoft.com/office/drawing/2014/main" id="{D6E621A0-1D28-4C9A-B4FA-10D4876E054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39403" y="999641"/>
            <a:ext cx="481389" cy="583566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Rectangle 7">
            <a:extLst>
              <a:ext uri="{FF2B5EF4-FFF2-40B4-BE49-F238E27FC236}">
                <a16:creationId xmlns:a16="http://schemas.microsoft.com/office/drawing/2014/main" id="{DEC360D6-B54B-4DB6-91E5-05BDB637C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374" y="1591227"/>
            <a:ext cx="4400418" cy="2517309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4" name="Rectangle 7">
            <a:extLst>
              <a:ext uri="{FF2B5EF4-FFF2-40B4-BE49-F238E27FC236}">
                <a16:creationId xmlns:a16="http://schemas.microsoft.com/office/drawing/2014/main" id="{51FCA4C1-5F68-46F7-BB13-06F43A64D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766" y="4108536"/>
            <a:ext cx="4041026" cy="2263184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5" name="Rectangle 7">
            <a:extLst>
              <a:ext uri="{FF2B5EF4-FFF2-40B4-BE49-F238E27FC236}">
                <a16:creationId xmlns:a16="http://schemas.microsoft.com/office/drawing/2014/main" id="{ECB8D87C-FE34-48DB-95FA-476E90BDFD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3" y="4137626"/>
            <a:ext cx="1224136" cy="1595630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BF2613B7-5C89-4CEE-9ADC-1986A7FD6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908" y="4137626"/>
            <a:ext cx="1570916" cy="1595630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7" name="Rectangle 7">
            <a:extLst>
              <a:ext uri="{FF2B5EF4-FFF2-40B4-BE49-F238E27FC236}">
                <a16:creationId xmlns:a16="http://schemas.microsoft.com/office/drawing/2014/main" id="{8E88AB3C-02F4-46A9-8C33-B8CCF584E3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2661" y="4137626"/>
            <a:ext cx="1013275" cy="1595630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8" name="Rectangle 7">
            <a:extLst>
              <a:ext uri="{FF2B5EF4-FFF2-40B4-BE49-F238E27FC236}">
                <a16:creationId xmlns:a16="http://schemas.microsoft.com/office/drawing/2014/main" id="{314C2EAF-0373-446E-8CE9-F55EA73DFD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2714" y="4137626"/>
            <a:ext cx="1013275" cy="1595630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29" name="Прямая со стрелкой 14">
            <a:extLst>
              <a:ext uri="{FF2B5EF4-FFF2-40B4-BE49-F238E27FC236}">
                <a16:creationId xmlns:a16="http://schemas.microsoft.com/office/drawing/2014/main" id="{D9744292-316E-4E88-8664-185E79AAB9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55701" y="1049542"/>
            <a:ext cx="880384" cy="47316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Прямая со стрелкой 14">
            <a:extLst>
              <a:ext uri="{FF2B5EF4-FFF2-40B4-BE49-F238E27FC236}">
                <a16:creationId xmlns:a16="http://schemas.microsoft.com/office/drawing/2014/main" id="{C85A59CF-9A7D-47F7-BF5E-A20499E65F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20792" y="1049542"/>
            <a:ext cx="2006532" cy="312751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Прямая со стрелкой 14">
            <a:extLst>
              <a:ext uri="{FF2B5EF4-FFF2-40B4-BE49-F238E27FC236}">
                <a16:creationId xmlns:a16="http://schemas.microsoft.com/office/drawing/2014/main" id="{9377FFBE-9925-4699-B18D-2C42CA4C1BE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83992" y="5793811"/>
            <a:ext cx="1510943" cy="302190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Прямая со стрелкой 14">
            <a:extLst>
              <a:ext uri="{FF2B5EF4-FFF2-40B4-BE49-F238E27FC236}">
                <a16:creationId xmlns:a16="http://schemas.microsoft.com/office/drawing/2014/main" id="{94F6B0DA-C39D-4B2A-9003-8B822B3CE01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050133" y="5733257"/>
            <a:ext cx="233706" cy="362742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Прямая со стрелкой 14">
            <a:extLst>
              <a:ext uri="{FF2B5EF4-FFF2-40B4-BE49-F238E27FC236}">
                <a16:creationId xmlns:a16="http://schemas.microsoft.com/office/drawing/2014/main" id="{43CD3C0E-1A1D-4FFE-9850-9F27EEE0267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44781" y="5723618"/>
            <a:ext cx="992462" cy="364361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Прямая со стрелкой 14">
            <a:extLst>
              <a:ext uri="{FF2B5EF4-FFF2-40B4-BE49-F238E27FC236}">
                <a16:creationId xmlns:a16="http://schemas.microsoft.com/office/drawing/2014/main" id="{E6402298-2FAF-491C-A66A-B737C87222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94935" y="5747317"/>
            <a:ext cx="2186825" cy="334623"/>
          </a:xfrm>
          <a:prstGeom prst="straightConnector1">
            <a:avLst/>
          </a:prstGeom>
          <a:noFill/>
          <a:ln w="63500" algn="ctr">
            <a:solidFill>
              <a:srgbClr val="FF33CC"/>
            </a:solidFill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2578926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0F50E3A5-0398-4FF1-8968-264444CAF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564904"/>
            <a:ext cx="7847856" cy="9906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Додаток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Рисунок 7">
            <a:extLst>
              <a:ext uri="{FF2B5EF4-FFF2-40B4-BE49-F238E27FC236}">
                <a16:creationId xmlns:a16="http://schemas.microsoft.com/office/drawing/2014/main" id="{F60CD55F-1377-4620-86A4-6C7661AB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796925"/>
            <a:ext cx="9356725" cy="519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98BA6592-E312-4430-8360-1EAE70D659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  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Financial Sample.xlsx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Data Tables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Створення зведеної таблиці</a:t>
            </a:r>
          </a:p>
        </p:txBody>
      </p:sp>
      <p:sp>
        <p:nvSpPr>
          <p:cNvPr id="41988" name="Line 3">
            <a:extLst>
              <a:ext uri="{FF2B5EF4-FFF2-40B4-BE49-F238E27FC236}">
                <a16:creationId xmlns:a16="http://schemas.microsoft.com/office/drawing/2014/main" id="{5F6A9BDE-E538-4606-BFBD-86E1F9B2D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1989" name="Rectangle 7">
            <a:extLst>
              <a:ext uri="{FF2B5EF4-FFF2-40B4-BE49-F238E27FC236}">
                <a16:creationId xmlns:a16="http://schemas.microsoft.com/office/drawing/2014/main" id="{7807F630-317F-47AD-B8A2-FB97E876D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" y="1566863"/>
            <a:ext cx="773113" cy="10414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0" name="Rectangle 7">
            <a:extLst>
              <a:ext uri="{FF2B5EF4-FFF2-40B4-BE49-F238E27FC236}">
                <a16:creationId xmlns:a16="http://schemas.microsoft.com/office/drawing/2014/main" id="{FE1E6F3E-AB02-455B-9471-D9140E480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3975" y="1285875"/>
            <a:ext cx="652463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1" name="Oval 22">
            <a:extLst>
              <a:ext uri="{FF2B5EF4-FFF2-40B4-BE49-F238E27FC236}">
                <a16:creationId xmlns:a16="http://schemas.microsoft.com/office/drawing/2014/main" id="{C1309FD3-22A1-434F-9AD7-67D2757CE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4638" y="95250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2" name="Text Box 23">
            <a:extLst>
              <a:ext uri="{FF2B5EF4-FFF2-40B4-BE49-F238E27FC236}">
                <a16:creationId xmlns:a16="http://schemas.microsoft.com/office/drawing/2014/main" id="{CFEA50D0-C637-4C64-AB0B-D7F9848EF8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8613" y="87630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41993" name="Oval 22">
            <a:extLst>
              <a:ext uri="{FF2B5EF4-FFF2-40B4-BE49-F238E27FC236}">
                <a16:creationId xmlns:a16="http://schemas.microsoft.com/office/drawing/2014/main" id="{DB6C061A-5670-4E3C-BE06-E7BCC381E5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638" y="1643063"/>
            <a:ext cx="376237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4" name="Text Box 23">
            <a:extLst>
              <a:ext uri="{FF2B5EF4-FFF2-40B4-BE49-F238E27FC236}">
                <a16:creationId xmlns:a16="http://schemas.microsoft.com/office/drawing/2014/main" id="{1CA83605-90C7-4B1E-BCD1-A14BAE4B3B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1566863"/>
            <a:ext cx="376237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41995" name="Rectangle 7">
            <a:extLst>
              <a:ext uri="{FF2B5EF4-FFF2-40B4-BE49-F238E27FC236}">
                <a16:creationId xmlns:a16="http://schemas.microsoft.com/office/drawing/2014/main" id="{BFDBB25A-538F-430C-9473-D25282197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" y="2608263"/>
            <a:ext cx="701675" cy="110807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6" name="Oval 22">
            <a:extLst>
              <a:ext uri="{FF2B5EF4-FFF2-40B4-BE49-F238E27FC236}">
                <a16:creationId xmlns:a16="http://schemas.microsoft.com/office/drawing/2014/main" id="{A67170F7-075E-4E81-B557-8B7B65655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75" y="268446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997" name="Text Box 23">
            <a:extLst>
              <a:ext uri="{FF2B5EF4-FFF2-40B4-BE49-F238E27FC236}">
                <a16:creationId xmlns:a16="http://schemas.microsoft.com/office/drawing/2014/main" id="{155CA9A6-DB26-465E-B070-D2C178DC6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850" y="260826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CE2C6D17-2C04-4456-AC0C-731FD9B59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  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Financial Sample.xlsx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Data Tables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Створення зведеної таблиці</a:t>
            </a:r>
          </a:p>
        </p:txBody>
      </p:sp>
      <p:sp>
        <p:nvSpPr>
          <p:cNvPr id="44035" name="Line 3">
            <a:extLst>
              <a:ext uri="{FF2B5EF4-FFF2-40B4-BE49-F238E27FC236}">
                <a16:creationId xmlns:a16="http://schemas.microsoft.com/office/drawing/2014/main" id="{71C8C26B-0A8F-469A-8066-D7FD74BD558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4036" name="Рисунок 4">
            <a:extLst>
              <a:ext uri="{FF2B5EF4-FFF2-40B4-BE49-F238E27FC236}">
                <a16:creationId xmlns:a16="http://schemas.microsoft.com/office/drawing/2014/main" id="{77E7768A-B9DD-4520-BB66-AC34D9091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6125"/>
            <a:ext cx="7235825" cy="613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Rectangle 7">
            <a:extLst>
              <a:ext uri="{FF2B5EF4-FFF2-40B4-BE49-F238E27FC236}">
                <a16:creationId xmlns:a16="http://schemas.microsoft.com/office/drawing/2014/main" id="{A1ED3484-8514-4B95-8A3D-55B802EAC7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668463"/>
            <a:ext cx="971550" cy="132873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4038" name="Rectangle 7">
            <a:extLst>
              <a:ext uri="{FF2B5EF4-FFF2-40B4-BE49-F238E27FC236}">
                <a16:creationId xmlns:a16="http://schemas.microsoft.com/office/drawing/2014/main" id="{7C7145B3-916B-4102-B8CE-D6DF5057A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" y="3390900"/>
            <a:ext cx="3284538" cy="342106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15D02109-5F5E-4BE2-86C1-05FC844B47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0"/>
            <a:ext cx="205105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 tables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48131" name="Line 3">
            <a:extLst>
              <a:ext uri="{FF2B5EF4-FFF2-40B4-BE49-F238E27FC236}">
                <a16:creationId xmlns:a16="http://schemas.microsoft.com/office/drawing/2014/main" id="{6ADD9120-8425-4FA2-9E12-856F007B3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8132" name="Рисунок 2">
            <a:extLst>
              <a:ext uri="{FF2B5EF4-FFF2-40B4-BE49-F238E27FC236}">
                <a16:creationId xmlns:a16="http://schemas.microsoft.com/office/drawing/2014/main" id="{0854A734-5B7B-4880-ACD5-31F08E1DA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35825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3" name="Rectangle 7">
            <a:extLst>
              <a:ext uri="{FF2B5EF4-FFF2-40B4-BE49-F238E27FC236}">
                <a16:creationId xmlns:a16="http://schemas.microsoft.com/office/drawing/2014/main" id="{5055B334-B5A5-4527-8507-1E95A657A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916238" cy="39687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B5F77C18-FA18-4951-A319-41F0DFB6E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Створення зведеної таблиці</a:t>
            </a:r>
          </a:p>
        </p:txBody>
      </p:sp>
      <p:sp>
        <p:nvSpPr>
          <p:cNvPr id="50179" name="Line 3">
            <a:extLst>
              <a:ext uri="{FF2B5EF4-FFF2-40B4-BE49-F238E27FC236}">
                <a16:creationId xmlns:a16="http://schemas.microsoft.com/office/drawing/2014/main" id="{51886E91-0F90-4CD2-B111-0397F8C6E63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0180" name="Рисунок 2">
            <a:extLst>
              <a:ext uri="{FF2B5EF4-FFF2-40B4-BE49-F238E27FC236}">
                <a16:creationId xmlns:a16="http://schemas.microsoft.com/office/drawing/2014/main" id="{8DE97E8B-79CD-4C47-BA7A-2BAA1098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8027988" cy="6243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1" name="Rectangle 7">
            <a:extLst>
              <a:ext uri="{FF2B5EF4-FFF2-40B4-BE49-F238E27FC236}">
                <a16:creationId xmlns:a16="http://schemas.microsoft.com/office/drawing/2014/main" id="{B5CA609D-60A8-4BAF-BDDA-C1755CEC0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4363"/>
            <a:ext cx="3203575" cy="511175"/>
          </a:xfrm>
          <a:prstGeom prst="rect">
            <a:avLst/>
          </a:prstGeom>
          <a:noFill/>
          <a:ln w="762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5476FB4A-7905-4BC4-8CC5-5329689D7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</a:t>
            </a:r>
          </a:p>
        </p:txBody>
      </p:sp>
      <p:sp>
        <p:nvSpPr>
          <p:cNvPr id="52227" name="Line 3">
            <a:extLst>
              <a:ext uri="{FF2B5EF4-FFF2-40B4-BE49-F238E27FC236}">
                <a16:creationId xmlns:a16="http://schemas.microsoft.com/office/drawing/2014/main" id="{C2026232-96D2-4674-926F-785ACF072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2228" name="Рисунок 2">
            <a:extLst>
              <a:ext uri="{FF2B5EF4-FFF2-40B4-BE49-F238E27FC236}">
                <a16:creationId xmlns:a16="http://schemas.microsoft.com/office/drawing/2014/main" id="{EC374D81-8FA0-4FB1-9997-712971659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5" y="638175"/>
            <a:ext cx="935355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7">
            <a:extLst>
              <a:ext uri="{FF2B5EF4-FFF2-40B4-BE49-F238E27FC236}">
                <a16:creationId xmlns:a16="http://schemas.microsoft.com/office/drawing/2014/main" id="{F1110413-A692-4338-AFF3-05B4B9896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538" y="2247900"/>
            <a:ext cx="4537075" cy="368617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607D479E-934D-4A64-98A9-B6992F360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Діапазони та розумні таблиці.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Створення розумної таблиці за діапазоном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/2)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1267" name="Line 3">
            <a:extLst>
              <a:ext uri="{FF2B5EF4-FFF2-40B4-BE49-F238E27FC236}">
                <a16:creationId xmlns:a16="http://schemas.microsoft.com/office/drawing/2014/main" id="{DBC538A6-A344-42A5-AB2B-994A017DCB7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268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08CB347-2DBF-4EF4-8F02-6D7B56E6B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2413" cy="4656138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9" name="Rectangle 7">
            <a:extLst>
              <a:ext uri="{FF2B5EF4-FFF2-40B4-BE49-F238E27FC236}">
                <a16:creationId xmlns:a16="http://schemas.microsoft.com/office/drawing/2014/main" id="{CB78486D-E9AA-4882-AE36-213AC37F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1911350"/>
            <a:ext cx="2241550" cy="32543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70" name="Rectangle 7">
            <a:extLst>
              <a:ext uri="{FF2B5EF4-FFF2-40B4-BE49-F238E27FC236}">
                <a16:creationId xmlns:a16="http://schemas.microsoft.com/office/drawing/2014/main" id="{09BFE57B-201E-4CC7-B4BE-5B66DA4BD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1322388"/>
            <a:ext cx="652462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71" name="Oval 22">
            <a:extLst>
              <a:ext uri="{FF2B5EF4-FFF2-40B4-BE49-F238E27FC236}">
                <a16:creationId xmlns:a16="http://schemas.microsoft.com/office/drawing/2014/main" id="{18F89BFB-6D41-4879-9EA8-8ED2B7F885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0" y="98901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72" name="Text Box 23">
            <a:extLst>
              <a:ext uri="{FF2B5EF4-FFF2-40B4-BE49-F238E27FC236}">
                <a16:creationId xmlns:a16="http://schemas.microsoft.com/office/drawing/2014/main" id="{632C3A05-F6EA-49D2-8764-6D3C2A1E4F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91281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1273" name="Oval 22">
            <a:extLst>
              <a:ext uri="{FF2B5EF4-FFF2-40B4-BE49-F238E27FC236}">
                <a16:creationId xmlns:a16="http://schemas.microsoft.com/office/drawing/2014/main" id="{5C7D52A8-493F-49B4-BB9E-600B8BAE17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5288" y="1833563"/>
            <a:ext cx="376237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74" name="Text Box 23">
            <a:extLst>
              <a:ext uri="{FF2B5EF4-FFF2-40B4-BE49-F238E27FC236}">
                <a16:creationId xmlns:a16="http://schemas.microsoft.com/office/drawing/2014/main" id="{1F03D0DA-7C47-49B0-8DCF-DD0890703D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9263" y="1757363"/>
            <a:ext cx="376237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11275" name="Прямоугольник 3">
            <a:extLst>
              <a:ext uri="{FF2B5EF4-FFF2-40B4-BE49-F238E27FC236}">
                <a16:creationId xmlns:a16="http://schemas.microsoft.com/office/drawing/2014/main" id="{6294ED32-CC3E-40E5-8955-9B97C7A95D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8513" y="2246313"/>
            <a:ext cx="5803900" cy="3267075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1276" name="Прямоугольник 20">
            <a:extLst>
              <a:ext uri="{FF2B5EF4-FFF2-40B4-BE49-F238E27FC236}">
                <a16:creationId xmlns:a16="http://schemas.microsoft.com/office/drawing/2014/main" id="{1E1FC1BC-FB1A-46BF-B9FC-2A60182B8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2363" y="3141663"/>
            <a:ext cx="792162" cy="647700"/>
          </a:xfrm>
          <a:prstGeom prst="rect">
            <a:avLst/>
          </a:prstGeom>
          <a:noFill/>
          <a:ln w="1016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1277" name="Oval 22">
            <a:extLst>
              <a:ext uri="{FF2B5EF4-FFF2-40B4-BE49-F238E27FC236}">
                <a16:creationId xmlns:a16="http://schemas.microsoft.com/office/drawing/2014/main" id="{ACE8E8BC-3198-4EF1-8C1E-F328FC286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1638" y="2816225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78" name="Text Box 23">
            <a:extLst>
              <a:ext uri="{FF2B5EF4-FFF2-40B4-BE49-F238E27FC236}">
                <a16:creationId xmlns:a16="http://schemas.microsoft.com/office/drawing/2014/main" id="{B0E30A10-8E27-4440-9231-B9A15FBE73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5613" y="2740025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3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pic>
        <p:nvPicPr>
          <p:cNvPr id="11279" name="Рисунок 2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F3C36A1-A8AA-414A-BBDF-3CCD366DD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5230813"/>
            <a:ext cx="2054225" cy="15938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">
            <a:extLst>
              <a:ext uri="{FF2B5EF4-FFF2-40B4-BE49-F238E27FC236}">
                <a16:creationId xmlns:a16="http://schemas.microsoft.com/office/drawing/2014/main" id="{E6191D8A-D0E4-47CC-864C-D63D94975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3" y="5187950"/>
            <a:ext cx="1690687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Діапазон</a:t>
            </a:r>
          </a:p>
        </p:txBody>
      </p:sp>
      <p:pic>
        <p:nvPicPr>
          <p:cNvPr id="11281" name="Рисунок 1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DDC371D-7BAA-4754-AE39-A40D56D45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186363"/>
            <a:ext cx="3095625" cy="162877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BEDAC408-8EB1-4C63-82CF-9FB0FC105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178550"/>
            <a:ext cx="2663825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3D4F1121-A072-4A68-B57B-EAB376F65C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Приклад звіту 1 (1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54275" name="Line 3">
            <a:extLst>
              <a:ext uri="{FF2B5EF4-FFF2-40B4-BE49-F238E27FC236}">
                <a16:creationId xmlns:a16="http://schemas.microsoft.com/office/drawing/2014/main" id="{CC56BFC7-2607-42DE-8162-F14041F93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4276" name="Рисунок 2">
            <a:extLst>
              <a:ext uri="{FF2B5EF4-FFF2-40B4-BE49-F238E27FC236}">
                <a16:creationId xmlns:a16="http://schemas.microsoft.com/office/drawing/2014/main" id="{D2ED990B-A022-4094-A8A9-CCE96EC6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213"/>
            <a:ext cx="91440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7" name="Rectangle 7">
            <a:extLst>
              <a:ext uri="{FF2B5EF4-FFF2-40B4-BE49-F238E27FC236}">
                <a16:creationId xmlns:a16="http://schemas.microsoft.com/office/drawing/2014/main" id="{DAD26D56-1628-4C79-BB37-71F0FC5F0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5207000"/>
            <a:ext cx="2087562" cy="48577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4278" name="Rectangle 7">
            <a:extLst>
              <a:ext uri="{FF2B5EF4-FFF2-40B4-BE49-F238E27FC236}">
                <a16:creationId xmlns:a16="http://schemas.microsoft.com/office/drawing/2014/main" id="{6962AF0E-5005-4786-80F7-A990CD79E5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622550"/>
            <a:ext cx="3241675" cy="108743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4279" name="Rectangle 7">
            <a:extLst>
              <a:ext uri="{FF2B5EF4-FFF2-40B4-BE49-F238E27FC236}">
                <a16:creationId xmlns:a16="http://schemas.microsoft.com/office/drawing/2014/main" id="{BB2794DF-E617-4953-9126-C8EEBD1E3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5033963"/>
            <a:ext cx="2089150" cy="804862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4280" name="Rectangle 7">
            <a:extLst>
              <a:ext uri="{FF2B5EF4-FFF2-40B4-BE49-F238E27FC236}">
                <a16:creationId xmlns:a16="http://schemas.microsoft.com/office/drawing/2014/main" id="{A4C37D2E-0030-4597-B7D7-52245B872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4286250"/>
            <a:ext cx="2087563" cy="80645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FC1D7BC8-4FBF-4C1D-95B2-CE51B9AD5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Приклад звіту 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56323" name="Line 3">
            <a:extLst>
              <a:ext uri="{FF2B5EF4-FFF2-40B4-BE49-F238E27FC236}">
                <a16:creationId xmlns:a16="http://schemas.microsoft.com/office/drawing/2014/main" id="{A11B7386-9C87-4FDF-BC52-95AD5C3126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6324" name="Рисунок 2">
            <a:extLst>
              <a:ext uri="{FF2B5EF4-FFF2-40B4-BE49-F238E27FC236}">
                <a16:creationId xmlns:a16="http://schemas.microsoft.com/office/drawing/2014/main" id="{33B9615C-0BE5-4FD4-B21E-7BB45AE31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549275"/>
            <a:ext cx="5943600" cy="630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5" name="Rectangle 7">
            <a:extLst>
              <a:ext uri="{FF2B5EF4-FFF2-40B4-BE49-F238E27FC236}">
                <a16:creationId xmlns:a16="http://schemas.microsoft.com/office/drawing/2014/main" id="{CB73B2FA-C58C-457F-B978-FCA50B423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38" y="2241550"/>
            <a:ext cx="2822575" cy="132238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6326" name="Rectangle 7">
            <a:extLst>
              <a:ext uri="{FF2B5EF4-FFF2-40B4-BE49-F238E27FC236}">
                <a16:creationId xmlns:a16="http://schemas.microsoft.com/office/drawing/2014/main" id="{00A1F488-9506-4154-8A69-4F621B757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2438" y="4587875"/>
            <a:ext cx="2803525" cy="102711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6327" name="Rectangle 7">
            <a:extLst>
              <a:ext uri="{FF2B5EF4-FFF2-40B4-BE49-F238E27FC236}">
                <a16:creationId xmlns:a16="http://schemas.microsoft.com/office/drawing/2014/main" id="{D76ACEEB-A160-44B0-85D2-9BDA18CCD5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63" y="5614988"/>
            <a:ext cx="2803525" cy="1028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6328" name="Rectangle 7">
            <a:extLst>
              <a:ext uri="{FF2B5EF4-FFF2-40B4-BE49-F238E27FC236}">
                <a16:creationId xmlns:a16="http://schemas.microsoft.com/office/drawing/2014/main" id="{08C2ECDA-A7F0-4A72-AF8B-805335828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5721350"/>
            <a:ext cx="2803525" cy="1028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9408DB6-91C4-490B-8EE2-921F28FC2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Приклад звіту 1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3/3)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58371" name="Line 3">
            <a:extLst>
              <a:ext uri="{FF2B5EF4-FFF2-40B4-BE49-F238E27FC236}">
                <a16:creationId xmlns:a16="http://schemas.microsoft.com/office/drawing/2014/main" id="{16571F86-42B6-4BDD-A2CB-0D12B7F0685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8372" name="Рисунок 2">
            <a:extLst>
              <a:ext uri="{FF2B5EF4-FFF2-40B4-BE49-F238E27FC236}">
                <a16:creationId xmlns:a16="http://schemas.microsoft.com/office/drawing/2014/main" id="{0BFDF71F-C029-4AE8-BE1E-7794EE408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87388"/>
            <a:ext cx="9115425" cy="61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A054A392-F016-4692-AB73-5AEE4B95C3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Приклад звіту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2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60419" name="Line 3">
            <a:extLst>
              <a:ext uri="{FF2B5EF4-FFF2-40B4-BE49-F238E27FC236}">
                <a16:creationId xmlns:a16="http://schemas.microsoft.com/office/drawing/2014/main" id="{30F51155-054D-4B8B-A327-82296F6F5C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0420" name="Рисунок 2">
            <a:extLst>
              <a:ext uri="{FF2B5EF4-FFF2-40B4-BE49-F238E27FC236}">
                <a16:creationId xmlns:a16="http://schemas.microsoft.com/office/drawing/2014/main" id="{ACF5B9C4-40FA-4DD5-B395-7334644DD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36613"/>
            <a:ext cx="9182100" cy="6021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7">
            <a:extLst>
              <a:ext uri="{FF2B5EF4-FFF2-40B4-BE49-F238E27FC236}">
                <a16:creationId xmlns:a16="http://schemas.microsoft.com/office/drawing/2014/main" id="{0F897DEF-1169-45A7-91E6-8449D79E1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4868863"/>
            <a:ext cx="1547812" cy="647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0422" name="Rectangle 7">
            <a:extLst>
              <a:ext uri="{FF2B5EF4-FFF2-40B4-BE49-F238E27FC236}">
                <a16:creationId xmlns:a16="http://schemas.microsoft.com/office/drawing/2014/main" id="{0D62C8EC-70F8-4410-876D-3B5BCF10D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5" y="5538788"/>
            <a:ext cx="1547813" cy="64928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0423" name="Rectangle 7">
            <a:extLst>
              <a:ext uri="{FF2B5EF4-FFF2-40B4-BE49-F238E27FC236}">
                <a16:creationId xmlns:a16="http://schemas.microsoft.com/office/drawing/2014/main" id="{16C78A9A-6AA7-4C49-A422-D4BB848971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188" y="5521325"/>
            <a:ext cx="1547812" cy="647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0424" name="Rectangle 7">
            <a:extLst>
              <a:ext uri="{FF2B5EF4-FFF2-40B4-BE49-F238E27FC236}">
                <a16:creationId xmlns:a16="http://schemas.microsoft.com/office/drawing/2014/main" id="{9A2C22C4-72E4-4CF6-BE47-98B109617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3613" y="4889500"/>
            <a:ext cx="1547812" cy="647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0425" name="Rectangle 7">
            <a:extLst>
              <a:ext uri="{FF2B5EF4-FFF2-40B4-BE49-F238E27FC236}">
                <a16:creationId xmlns:a16="http://schemas.microsoft.com/office/drawing/2014/main" id="{26C7CEA0-B961-416E-9A3D-0BF84E1CC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781300"/>
            <a:ext cx="3048000" cy="4318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A51FB7DD-D8C9-4808-9D31-85F2F921E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Фільтри</a:t>
            </a:r>
          </a:p>
        </p:txBody>
      </p:sp>
      <p:sp>
        <p:nvSpPr>
          <p:cNvPr id="62467" name="Line 3">
            <a:extLst>
              <a:ext uri="{FF2B5EF4-FFF2-40B4-BE49-F238E27FC236}">
                <a16:creationId xmlns:a16="http://schemas.microsoft.com/office/drawing/2014/main" id="{BEBD0E9F-387B-404F-A35C-9092E8BB9AA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2468" name="Рисунок 2">
            <a:extLst>
              <a:ext uri="{FF2B5EF4-FFF2-40B4-BE49-F238E27FC236}">
                <a16:creationId xmlns:a16="http://schemas.microsoft.com/office/drawing/2014/main" id="{8333D1CC-FACA-48B0-BDD9-5BDF4C16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549275"/>
            <a:ext cx="4881562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Рисунок 4">
            <a:extLst>
              <a:ext uri="{FF2B5EF4-FFF2-40B4-BE49-F238E27FC236}">
                <a16:creationId xmlns:a16="http://schemas.microsoft.com/office/drawing/2014/main" id="{B4861064-3F3F-4066-A3DF-E994A06058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0" y="549275"/>
            <a:ext cx="5334000" cy="444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70" name="Rectangle 7">
            <a:extLst>
              <a:ext uri="{FF2B5EF4-FFF2-40B4-BE49-F238E27FC236}">
                <a16:creationId xmlns:a16="http://schemas.microsoft.com/office/drawing/2014/main" id="{E28020DB-F640-4B2A-B39F-C6B651914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4152900"/>
            <a:ext cx="2182813" cy="67945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2471" name="Rectangle 7">
            <a:extLst>
              <a:ext uri="{FF2B5EF4-FFF2-40B4-BE49-F238E27FC236}">
                <a16:creationId xmlns:a16="http://schemas.microsoft.com/office/drawing/2014/main" id="{B6AC96A9-2006-44AF-A657-AD49D5022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550" y="1196975"/>
            <a:ext cx="3370263" cy="378618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A7DD4C9-7095-43B1-B1AA-465888CCC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Ієрархії.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Агреговані дані</a:t>
            </a:r>
          </a:p>
        </p:txBody>
      </p:sp>
      <p:sp>
        <p:nvSpPr>
          <p:cNvPr id="64515" name="Line 3">
            <a:extLst>
              <a:ext uri="{FF2B5EF4-FFF2-40B4-BE49-F238E27FC236}">
                <a16:creationId xmlns:a16="http://schemas.microsoft.com/office/drawing/2014/main" id="{41DE04F1-878A-408A-B0BC-BCF28B9BC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4516" name="Рисунок 2">
            <a:extLst>
              <a:ext uri="{FF2B5EF4-FFF2-40B4-BE49-F238E27FC236}">
                <a16:creationId xmlns:a16="http://schemas.microsoft.com/office/drawing/2014/main" id="{B21D72EA-C27F-4368-BD57-0146B35D9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1720850"/>
            <a:ext cx="9088438" cy="37909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517" name="Rectangle 7">
            <a:extLst>
              <a:ext uri="{FF2B5EF4-FFF2-40B4-BE49-F238E27FC236}">
                <a16:creationId xmlns:a16="http://schemas.microsoft.com/office/drawing/2014/main" id="{A9BB3507-1052-4750-BE79-4CE076C81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13" y="2846388"/>
            <a:ext cx="1871662" cy="216693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4518" name="Rectangle 7">
            <a:extLst>
              <a:ext uri="{FF2B5EF4-FFF2-40B4-BE49-F238E27FC236}">
                <a16:creationId xmlns:a16="http://schemas.microsoft.com/office/drawing/2014/main" id="{01B76363-9DBC-4822-8D55-ED81F3F09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1725" y="4076700"/>
            <a:ext cx="1649413" cy="7715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564457A4-305C-48A8-8DA1-19E054E5CB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0263" y="2511425"/>
            <a:ext cx="3408362" cy="33496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4520" name="Рисунок 6">
            <a:extLst>
              <a:ext uri="{FF2B5EF4-FFF2-40B4-BE49-F238E27FC236}">
                <a16:creationId xmlns:a16="http://schemas.microsoft.com/office/drawing/2014/main" id="{E29691FC-4641-44B3-B869-418806F1B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5214938"/>
            <a:ext cx="2243137" cy="1643062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521" name="Рисунок 12">
            <a:extLst>
              <a:ext uri="{FF2B5EF4-FFF2-40B4-BE49-F238E27FC236}">
                <a16:creationId xmlns:a16="http://schemas.microsoft.com/office/drawing/2014/main" id="{68915C19-13EF-4D3B-A1A7-7C0AC2699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165225"/>
            <a:ext cx="1368425" cy="57467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28C2083C-0B69-4005-A5ED-0687941333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Діаграми</a:t>
            </a:r>
          </a:p>
        </p:txBody>
      </p:sp>
      <p:sp>
        <p:nvSpPr>
          <p:cNvPr id="66563" name="Line 3">
            <a:extLst>
              <a:ext uri="{FF2B5EF4-FFF2-40B4-BE49-F238E27FC236}">
                <a16:creationId xmlns:a16="http://schemas.microsoft.com/office/drawing/2014/main" id="{C2D1C359-29AB-4ED9-8EF3-4A10909A555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6564" name="Рисунок 5">
            <a:extLst>
              <a:ext uri="{FF2B5EF4-FFF2-40B4-BE49-F238E27FC236}">
                <a16:creationId xmlns:a16="http://schemas.microsoft.com/office/drawing/2014/main" id="{8C4D73FC-CA64-44F9-8652-89EA95C6EB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78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5" name="Rectangle 7">
            <a:extLst>
              <a:ext uri="{FF2B5EF4-FFF2-40B4-BE49-F238E27FC236}">
                <a16:creationId xmlns:a16="http://schemas.microsoft.com/office/drawing/2014/main" id="{987B3129-E4EC-4F54-82AE-BCD9F4766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609725"/>
            <a:ext cx="960438" cy="107473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6566" name="Rectangle 7">
            <a:extLst>
              <a:ext uri="{FF2B5EF4-FFF2-40B4-BE49-F238E27FC236}">
                <a16:creationId xmlns:a16="http://schemas.microsoft.com/office/drawing/2014/main" id="{A87F6A48-CB78-4DDA-99A0-B2F5F3E9E8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9575" y="1282700"/>
            <a:ext cx="652463" cy="327025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6567" name="Oval 22">
            <a:extLst>
              <a:ext uri="{FF2B5EF4-FFF2-40B4-BE49-F238E27FC236}">
                <a16:creationId xmlns:a16="http://schemas.microsoft.com/office/drawing/2014/main" id="{DE5D4651-83B8-4449-965C-FAEC65C56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0238" y="156210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6568" name="Text Box 23">
            <a:extLst>
              <a:ext uri="{FF2B5EF4-FFF2-40B4-BE49-F238E27FC236}">
                <a16:creationId xmlns:a16="http://schemas.microsoft.com/office/drawing/2014/main" id="{99463385-D157-4463-A387-5B23396FD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4213" y="148590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66569" name="Oval 22">
            <a:extLst>
              <a:ext uri="{FF2B5EF4-FFF2-40B4-BE49-F238E27FC236}">
                <a16:creationId xmlns:a16="http://schemas.microsoft.com/office/drawing/2014/main" id="{8ADB6482-E6F6-480D-A21F-9EE7C350B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3" y="1685925"/>
            <a:ext cx="376237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6570" name="Text Box 23">
            <a:extLst>
              <a:ext uri="{FF2B5EF4-FFF2-40B4-BE49-F238E27FC236}">
                <a16:creationId xmlns:a16="http://schemas.microsoft.com/office/drawing/2014/main" id="{18F4DAFA-1D6B-4BFF-99E3-378FF664F2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8188" y="1609725"/>
            <a:ext cx="376237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2</a:t>
            </a:r>
            <a:endParaRPr lang="uk-UA" altLang="ru-RU" sz="2000">
              <a:solidFill>
                <a:srgbClr val="FFFFCC"/>
              </a:solidFill>
              <a:latin typeface="Tahoma" panose="020B0604030504040204" pitchFamily="34" charset="0"/>
            </a:endParaRPr>
          </a:p>
        </p:txBody>
      </p:sp>
      <p:sp>
        <p:nvSpPr>
          <p:cNvPr id="66571" name="Rectangle 7">
            <a:extLst>
              <a:ext uri="{FF2B5EF4-FFF2-40B4-BE49-F238E27FC236}">
                <a16:creationId xmlns:a16="http://schemas.microsoft.com/office/drawing/2014/main" id="{EE06F47E-F886-45B7-9509-21A2E2E3F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538" y="2841625"/>
            <a:ext cx="2632075" cy="1331913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761E8393-97A2-4659-8A8B-1EFB1033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Діаграми</a:t>
            </a:r>
          </a:p>
        </p:txBody>
      </p:sp>
      <p:sp>
        <p:nvSpPr>
          <p:cNvPr id="68611" name="Line 3">
            <a:extLst>
              <a:ext uri="{FF2B5EF4-FFF2-40B4-BE49-F238E27FC236}">
                <a16:creationId xmlns:a16="http://schemas.microsoft.com/office/drawing/2014/main" id="{C8273DE9-01AE-48CE-9DB8-B65A5649E3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8612" name="Рисунок 2">
            <a:extLst>
              <a:ext uri="{FF2B5EF4-FFF2-40B4-BE49-F238E27FC236}">
                <a16:creationId xmlns:a16="http://schemas.microsoft.com/office/drawing/2014/main" id="{58743640-B7FA-45F6-9D1E-3FDA9DB19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3425"/>
            <a:ext cx="6659563" cy="611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6F7FEE6-0A02-4161-97A2-B56DCC3F9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таблиця. Діаграми</a:t>
            </a:r>
          </a:p>
        </p:txBody>
      </p:sp>
      <p:sp>
        <p:nvSpPr>
          <p:cNvPr id="70659" name="Line 3">
            <a:extLst>
              <a:ext uri="{FF2B5EF4-FFF2-40B4-BE49-F238E27FC236}">
                <a16:creationId xmlns:a16="http://schemas.microsoft.com/office/drawing/2014/main" id="{414E9B44-6609-4F1A-8D2D-94FAB70B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0660" name="Рисунок 3">
            <a:extLst>
              <a:ext uri="{FF2B5EF4-FFF2-40B4-BE49-F238E27FC236}">
                <a16:creationId xmlns:a16="http://schemas.microsoft.com/office/drawing/2014/main" id="{1544ACEA-F26E-4037-8674-57FDE7B24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090025" cy="554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673355D1-8F54-4304-B77A-3838D2410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</a:t>
            </a:r>
            <a:r>
              <a:rPr lang="uk-UA" altLang="ru-RU" sz="2400" b="1">
                <a:solidFill>
                  <a:schemeClr val="accent6"/>
                </a:solidFill>
                <a:latin typeface="Tahoma" panose="020B0604030504040204" pitchFamily="34" charset="0"/>
              </a:rPr>
              <a:t>Зведена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таблиця. Операція агрегації</a:t>
            </a:r>
          </a:p>
        </p:txBody>
      </p:sp>
      <p:sp>
        <p:nvSpPr>
          <p:cNvPr id="72707" name="Line 3">
            <a:extLst>
              <a:ext uri="{FF2B5EF4-FFF2-40B4-BE49-F238E27FC236}">
                <a16:creationId xmlns:a16="http://schemas.microsoft.com/office/drawing/2014/main" id="{F19E7ED5-545B-4E4A-A686-BF7FFA2E99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2708" name="Рисунок 5">
            <a:extLst>
              <a:ext uri="{FF2B5EF4-FFF2-40B4-BE49-F238E27FC236}">
                <a16:creationId xmlns:a16="http://schemas.microsoft.com/office/drawing/2014/main" id="{75110FAF-87F2-416A-9DAB-E005150F0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750" y="549275"/>
            <a:ext cx="7842250" cy="561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1" name="Рисунок 7">
            <a:extLst>
              <a:ext uri="{FF2B5EF4-FFF2-40B4-BE49-F238E27FC236}">
                <a16:creationId xmlns:a16="http://schemas.microsoft.com/office/drawing/2014/main" id="{CDFAEC01-7E91-4E15-8315-E4F165149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50" y="2055813"/>
            <a:ext cx="5286375" cy="4827587"/>
          </a:xfrm>
          <a:prstGeom prst="rect">
            <a:avLst/>
          </a:prstGeom>
          <a:noFill/>
          <a:ln w="63500">
            <a:solidFill>
              <a:schemeClr val="accent6">
                <a:lumMod val="60000"/>
                <a:lumOff val="40000"/>
              </a:schemeClr>
            </a:solidFill>
            <a:miter lim="800000"/>
            <a:headEnd/>
            <a:tailEnd/>
          </a:ln>
        </p:spPr>
      </p:pic>
      <p:sp>
        <p:nvSpPr>
          <p:cNvPr id="72710" name="Rectangle 7">
            <a:extLst>
              <a:ext uri="{FF2B5EF4-FFF2-40B4-BE49-F238E27FC236}">
                <a16:creationId xmlns:a16="http://schemas.microsoft.com/office/drawing/2014/main" id="{E624C3CB-1EB5-43BE-AFD6-BA0AB6766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2205038"/>
            <a:ext cx="2771775" cy="28067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2711" name="Line 16">
            <a:extLst>
              <a:ext uri="{FF2B5EF4-FFF2-40B4-BE49-F238E27FC236}">
                <a16:creationId xmlns:a16="http://schemas.microsoft.com/office/drawing/2014/main" id="{AE76CFD5-379B-47CB-A4F7-7562051539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265738" y="3981450"/>
            <a:ext cx="1073150" cy="862013"/>
          </a:xfrm>
          <a:prstGeom prst="line">
            <a:avLst/>
          </a:prstGeom>
          <a:noFill/>
          <a:ln w="76200" cap="sq" cmpd="dbl">
            <a:solidFill>
              <a:srgbClr val="FF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2712" name="Oval 18">
            <a:extLst>
              <a:ext uri="{FF2B5EF4-FFF2-40B4-BE49-F238E27FC236}">
                <a16:creationId xmlns:a16="http://schemas.microsoft.com/office/drawing/2014/main" id="{224E2AF9-C6C2-45C7-9235-CA36B4E57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58738" y="4008438"/>
            <a:ext cx="1617663" cy="498475"/>
          </a:xfrm>
          <a:prstGeom prst="ellips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2713" name="Rectangle 7">
            <a:extLst>
              <a:ext uri="{FF2B5EF4-FFF2-40B4-BE49-F238E27FC236}">
                <a16:creationId xmlns:a16="http://schemas.microsoft.com/office/drawing/2014/main" id="{E2571A7F-6A20-44CF-BCEA-AF559765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4725988"/>
            <a:ext cx="2732088" cy="28575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2714" name="Oval 18">
            <a:extLst>
              <a:ext uri="{FF2B5EF4-FFF2-40B4-BE49-F238E27FC236}">
                <a16:creationId xmlns:a16="http://schemas.microsoft.com/office/drawing/2014/main" id="{02C99EDD-F9CD-45D2-9B8E-4A7F102D5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32813" y="4946650"/>
            <a:ext cx="641350" cy="354013"/>
          </a:xfrm>
          <a:prstGeom prst="ellipse">
            <a:avLst/>
          </a:prstGeom>
          <a:noFill/>
          <a:ln w="381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A928373E-F293-4358-9454-77B9B51FC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Діапазони та розумні таблиці.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Створення розумної таблиці за діапазоном (2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/2)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3315" name="Line 3">
            <a:extLst>
              <a:ext uri="{FF2B5EF4-FFF2-40B4-BE49-F238E27FC236}">
                <a16:creationId xmlns:a16="http://schemas.microsoft.com/office/drawing/2014/main" id="{A8ECCDA0-282E-4538-826F-8D59DB7C0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3316" name="Text Box 23">
            <a:extLst>
              <a:ext uri="{FF2B5EF4-FFF2-40B4-BE49-F238E27FC236}">
                <a16:creationId xmlns:a16="http://schemas.microsoft.com/office/drawing/2014/main" id="{0379EF93-A054-4F38-990D-A4180F24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733425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pic>
        <p:nvPicPr>
          <p:cNvPr id="13317" name="Рисунок 2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D7FA9FA-99AB-4B2F-B476-BB579F3A0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736600"/>
            <a:ext cx="6430963" cy="426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Прямоугольник 25">
            <a:extLst>
              <a:ext uri="{FF2B5EF4-FFF2-40B4-BE49-F238E27FC236}">
                <a16:creationId xmlns:a16="http://schemas.microsoft.com/office/drawing/2014/main" id="{81A10356-49B2-4242-9960-70781C889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9925" y="3249613"/>
            <a:ext cx="3240088" cy="1752600"/>
          </a:xfrm>
          <a:prstGeom prst="rect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pic>
        <p:nvPicPr>
          <p:cNvPr id="13319" name="Рисунок 2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AFC9340-7360-433C-B641-CB9CD06C0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054600"/>
            <a:ext cx="3346450" cy="1760538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">
            <a:extLst>
              <a:ext uri="{FF2B5EF4-FFF2-40B4-BE49-F238E27FC236}">
                <a16:creationId xmlns:a16="http://schemas.microsoft.com/office/drawing/2014/main" id="{AFADBFD6-521B-4F12-A4F6-AC99F49155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6178550"/>
            <a:ext cx="2663825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Розумна таблиця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52E7993E-166B-49B4-BE00-86B54D345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" y="4304257"/>
            <a:ext cx="4042209" cy="2546943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4F7B2BB6-6CAB-4451-91A3-D90E5F30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Швидке створення розумної таблиці за діапазоном</a:t>
            </a:r>
          </a:p>
        </p:txBody>
      </p:sp>
      <p:sp>
        <p:nvSpPr>
          <p:cNvPr id="17411" name="Line 3">
            <a:extLst>
              <a:ext uri="{FF2B5EF4-FFF2-40B4-BE49-F238E27FC236}">
                <a16:creationId xmlns:a16="http://schemas.microsoft.com/office/drawing/2014/main" id="{6C43A03E-C16F-4E2C-BD6F-43568ECA22A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412" name="Рисунок 35">
            <a:extLst>
              <a:ext uri="{FF2B5EF4-FFF2-40B4-BE49-F238E27FC236}">
                <a16:creationId xmlns:a16="http://schemas.microsoft.com/office/drawing/2014/main" id="{D818424D-20A9-4991-B50E-08A6A2C15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290888"/>
            <a:ext cx="4538662" cy="3560762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5" name="Рисунок 29">
            <a:extLst>
              <a:ext uri="{FF2B5EF4-FFF2-40B4-BE49-F238E27FC236}">
                <a16:creationId xmlns:a16="http://schemas.microsoft.com/office/drawing/2014/main" id="{7102060A-5315-4050-A34E-DB8F97E372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7" y="588963"/>
            <a:ext cx="4019550" cy="33718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Рисунок 27">
            <a:extLst>
              <a:ext uri="{FF2B5EF4-FFF2-40B4-BE49-F238E27FC236}">
                <a16:creationId xmlns:a16="http://schemas.microsoft.com/office/drawing/2014/main" id="{D4681B33-A0D0-4B14-B325-F5CD8D65C2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762000"/>
            <a:ext cx="4010025" cy="33718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">
            <a:extLst>
              <a:ext uri="{FF2B5EF4-FFF2-40B4-BE49-F238E27FC236}">
                <a16:creationId xmlns:a16="http://schemas.microsoft.com/office/drawing/2014/main" id="{475C93F1-0AE3-4B6D-9376-670C53208A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612" y="1035050"/>
            <a:ext cx="1719263" cy="476250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200" b="1" dirty="0">
                <a:solidFill>
                  <a:schemeClr val="accent6"/>
                </a:solidFill>
                <a:latin typeface="Consolas" panose="020B0609020204030204" pitchFamily="49" charset="0"/>
              </a:rPr>
              <a:t>Ctrl + T</a:t>
            </a:r>
            <a:endParaRPr lang="uk-UA" altLang="ru-RU" sz="22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7418" name="Rectangle 7">
            <a:extLst>
              <a:ext uri="{FF2B5EF4-FFF2-40B4-BE49-F238E27FC236}">
                <a16:creationId xmlns:a16="http://schemas.microsoft.com/office/drawing/2014/main" id="{0603E60A-D1C0-43FB-BA93-C4C065CC9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4875" y="2959100"/>
            <a:ext cx="2276475" cy="12049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C295409-EBE2-4526-8D38-0F5F1145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295" y="4241515"/>
            <a:ext cx="2700338" cy="599951"/>
          </a:xfrm>
          <a:prstGeom prst="rect">
            <a:avLst/>
          </a:prstGeom>
          <a:solidFill>
            <a:srgbClr val="FFFF00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69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  </a:t>
            </a:r>
            <a:r>
              <a:rPr lang="uk-UA" altLang="ru-RU" sz="1800" dirty="0">
                <a:solidFill>
                  <a:schemeClr val="tx1"/>
                </a:solidFill>
                <a:latin typeface="Consolas" panose="020B0609020204030204" pitchFamily="49" charset="0"/>
              </a:rPr>
              <a:t>Варіант формату – за замовчуванням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4CE55F4C-1E07-41E2-84AA-4B111D307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25" y="6166987"/>
            <a:ext cx="3990975" cy="684213"/>
          </a:xfrm>
          <a:prstGeom prst="rect">
            <a:avLst/>
          </a:prstGeom>
          <a:solidFill>
            <a:srgbClr val="CCFFFF"/>
          </a:solidFill>
          <a:ln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600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   </a:t>
            </a:r>
            <a:r>
              <a:rPr lang="en-US" altLang="ru-RU" sz="16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Financial Sample.xlsx </a:t>
            </a:r>
            <a:br>
              <a:rPr lang="en-US" altLang="ru-RU" sz="1600" b="1" i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1600" b="1" dirty="0">
                <a:solidFill>
                  <a:schemeClr val="accent6"/>
                </a:solidFill>
                <a:latin typeface="Tahoma" panose="020B0604030504040204" pitchFamily="34" charset="0"/>
              </a:rPr>
              <a:t>із розумною таблицею (</a:t>
            </a:r>
            <a:r>
              <a:rPr lang="en-US" altLang="ru-RU" sz="16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Data Table</a:t>
            </a:r>
            <a:r>
              <a:rPr lang="en-US" altLang="ru-RU" sz="1600" b="1" dirty="0">
                <a:solidFill>
                  <a:schemeClr val="accent6"/>
                </a:solidFill>
                <a:latin typeface="Tahoma" panose="020B0604030504040204" pitchFamily="34" charset="0"/>
              </a:rPr>
              <a:t>)</a:t>
            </a:r>
            <a:endParaRPr lang="uk-UA" altLang="ru-RU" sz="16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DE38E2F-810C-412D-A603-0F0741865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5000" y="0"/>
            <a:ext cx="4699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таблиці. </a:t>
            </a:r>
            <a:b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Деякі особливості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1/3)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51C9647C-860A-422D-A2A8-FD1A2A9E1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CC741C67-DC11-4F6D-BB2F-90A2D5B1D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25" y="1844675"/>
            <a:ext cx="8840788" cy="5010150"/>
          </a:xfrm>
          <a:prstGeom prst="rect">
            <a:avLst/>
          </a:prstGeom>
          <a:solidFill>
            <a:srgbClr val="FFFFFF"/>
          </a:solidFill>
          <a:ln w="508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marL="285750" indent="-28575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При створенні розумна таблиця отримує </a:t>
            </a:r>
            <a:r>
              <a:rPr lang="uk-UA" altLang="uk-UA" sz="2000" b="1" i="1" dirty="0">
                <a:latin typeface="Tahoma" panose="020B0604030504040204" pitchFamily="34" charset="0"/>
                <a:cs typeface="Tahoma" panose="020B0604030504040204" pitchFamily="34" charset="0"/>
              </a:rPr>
              <a:t>ім'я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(його можна замінити на вкладці </a:t>
            </a:r>
            <a:r>
              <a:rPr lang="uk-UA" altLang="uk-UA" sz="2000" b="1" i="1" dirty="0">
                <a:latin typeface="Tahoma" panose="020B0604030504040204" pitchFamily="34" charset="0"/>
                <a:cs typeface="Tahoma" panose="020B0604030504040204" pitchFamily="34" charset="0"/>
              </a:rPr>
              <a:t>Конструктор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). Ім'я можна використовувати в будь-яких формулах, функціях, зокрема, в якості джерела даних для </a:t>
            </a:r>
            <a:r>
              <a:rPr lang="uk-UA" altLang="uk-UA" sz="2000" b="1" i="1" dirty="0">
                <a:latin typeface="Tahoma" panose="020B0604030504040204" pitchFamily="34" charset="0"/>
                <a:cs typeface="Tahoma" panose="020B0604030504040204" pitchFamily="34" charset="0"/>
              </a:rPr>
              <a:t>зведеної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таблиці. Також можна використовувати імена для доступу до окремих елементів таблиці. Наприклад, для доступу до стовпця з даними - </a:t>
            </a:r>
            <a:br>
              <a:rPr lang="en-US" altLang="uk-UA" sz="20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uk-UA" alt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uk-UA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uk-UA" altLang="uk-UA" sz="2200" b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СУММ (Таблиця</a:t>
            </a:r>
            <a:r>
              <a:rPr lang="en-US" altLang="uk-UA" sz="2200" b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uk-UA" altLang="uk-UA" sz="2200" b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1 [</a:t>
            </a:r>
            <a:r>
              <a:rPr lang="uk-UA" altLang="uk-UA" sz="2200" b="1" dirty="0" err="1"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Units</a:t>
            </a:r>
            <a:r>
              <a:rPr lang="uk-UA" altLang="uk-UA" sz="2200" b="1" dirty="0"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uk-UA" altLang="uk-UA" sz="2200" b="1" dirty="0" err="1">
                <a:latin typeface="Consolas" panose="020B0609020204030204" pitchFamily="49" charset="0"/>
                <a:ea typeface="Times New Roman" panose="02020603050405020304" pitchFamily="18" charset="0"/>
                <a:cs typeface="Calibri" panose="020F0502020204030204" pitchFamily="34" charset="0"/>
              </a:rPr>
              <a:t>Sold</a:t>
            </a:r>
            <a:r>
              <a:rPr lang="uk-UA" altLang="uk-UA" sz="2200" b="1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])</a:t>
            </a:r>
            <a:r>
              <a:rPr lang="uk-UA" altLang="uk-UA" sz="2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altLang="uk-UA" sz="22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замість</a:t>
            </a:r>
            <a:r>
              <a:rPr lang="en-US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«діапазонного </a:t>
            </a:r>
            <a:r>
              <a:rPr lang="uk-UA" altLang="uk-UA" sz="2000" dirty="0" err="1">
                <a:latin typeface="Tahoma" panose="020B0604030504040204" pitchFamily="34" charset="0"/>
                <a:cs typeface="Tahoma" panose="020B0604030504040204" pitchFamily="34" charset="0"/>
              </a:rPr>
              <a:t>підрахункового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» вигляду</a:t>
            </a:r>
            <a:r>
              <a:rPr lang="en-US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uk-UA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uk-UA" altLang="uk-UA" sz="2200" b="1" dirty="0">
                <a:latin typeface="Consolas" panose="020B0609020204030204" pitchFamily="49" charset="0"/>
                <a:cs typeface="Calibri" panose="020F0502020204030204" pitchFamily="34" charset="0"/>
              </a:rPr>
              <a:t>СУММ (</a:t>
            </a:r>
            <a:r>
              <a:rPr lang="en-US" altLang="uk-UA" sz="2200" b="1" dirty="0">
                <a:latin typeface="Consolas" panose="020B0609020204030204" pitchFamily="49" charset="0"/>
                <a:cs typeface="Calibri" panose="020F0502020204030204" pitchFamily="34" charset="0"/>
              </a:rPr>
              <a:t>E</a:t>
            </a:r>
            <a:r>
              <a:rPr lang="uk-UA" altLang="uk-UA" sz="2200" b="1" dirty="0">
                <a:latin typeface="Consolas" panose="020B0609020204030204" pitchFamily="49" charset="0"/>
                <a:cs typeface="Calibri" panose="020F0502020204030204" pitchFamily="34" charset="0"/>
              </a:rPr>
              <a:t>2:</a:t>
            </a:r>
            <a:r>
              <a:rPr lang="en-US" altLang="uk-UA" sz="2200" b="1" dirty="0">
                <a:latin typeface="Consolas" panose="020B0609020204030204" pitchFamily="49" charset="0"/>
                <a:cs typeface="Calibri" panose="020F0502020204030204" pitchFamily="34" charset="0"/>
              </a:rPr>
              <a:t>E7</a:t>
            </a:r>
            <a:r>
              <a:rPr lang="uk-UA" altLang="uk-UA" sz="2200" b="1" dirty="0">
                <a:latin typeface="Consolas" panose="020B0609020204030204" pitchFamily="49" charset="0"/>
                <a:cs typeface="Calibri" panose="020F0502020204030204" pitchFamily="34" charset="0"/>
              </a:rPr>
              <a:t>)</a:t>
            </a:r>
            <a:r>
              <a:rPr lang="en-US" altLang="uk-UA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Розумна таблиця </a:t>
            </a:r>
            <a:r>
              <a:rPr lang="uk-UA" altLang="uk-UA" sz="2000" b="1" i="1" dirty="0">
                <a:latin typeface="Tahoma" panose="020B0604030504040204" pitchFamily="34" charset="0"/>
                <a:cs typeface="Tahoma" panose="020B0604030504040204" pitchFamily="34" charset="0"/>
              </a:rPr>
              <a:t>автоматично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«підлаштовується в розмірах» при додаванні або видаленні даних.  </a:t>
            </a:r>
            <a:br>
              <a:rPr lang="en-US" altLang="uk-UA" sz="20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    </a:t>
            </a:r>
            <a:r>
              <a:rPr lang="uk-UA" altLang="uk-UA" sz="2000" dirty="0">
                <a:latin typeface="Tahoma" panose="020B0604030504040204" pitchFamily="34" charset="0"/>
                <a:cs typeface="Tahoma" panose="020B0604030504040204" pitchFamily="34" charset="0"/>
              </a:rPr>
              <a:t>До того ж при додаванні нового рядка автоматично будуть копіюватись у ньому всі формули, а при додаванні нового стовпчика з формулою така формула автоматично буде копіюватись на весь стовпець. </a:t>
            </a:r>
          </a:p>
          <a:p>
            <a:pPr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uk-UA" altLang="uk-UA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461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E72CFFF-2A7D-4D15-926C-A41AAE3C6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445000" cy="1627188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DE38E2F-810C-412D-A603-0F0741865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Розумні таблиці. Деякі особливості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1/3)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9459" name="Line 3">
            <a:extLst>
              <a:ext uri="{FF2B5EF4-FFF2-40B4-BE49-F238E27FC236}">
                <a16:creationId xmlns:a16="http://schemas.microsoft.com/office/drawing/2014/main" id="{51C9647C-860A-422D-A2A8-FD1A2A9E1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03470822-9841-4C4E-A7E1-964F768E8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2948"/>
            <a:ext cx="3993901" cy="3116391"/>
          </a:xfrm>
          <a:prstGeom prst="rect">
            <a:avLst/>
          </a:prstGeom>
        </p:spPr>
      </p:pic>
      <p:pic>
        <p:nvPicPr>
          <p:cNvPr id="6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E0D2169-E730-433E-A2DD-A5ED3D665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01" y="652948"/>
            <a:ext cx="3993901" cy="3116391"/>
          </a:xfrm>
          <a:prstGeom prst="rect">
            <a:avLst/>
          </a:prstGeom>
        </p:spPr>
      </p:pic>
      <p:pic>
        <p:nvPicPr>
          <p:cNvPr id="8" name="Рисунок 7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EA7A890-4A7A-470A-A7A2-1FA377401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008240"/>
            <a:ext cx="4007867" cy="285305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C105EC5D-FA15-4619-BF33-0CEE3424F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68" y="3984615"/>
            <a:ext cx="4007868" cy="2853058"/>
          </a:xfrm>
          <a:prstGeom prst="rect">
            <a:avLst/>
          </a:prstGeom>
        </p:spPr>
      </p:pic>
      <p:sp>
        <p:nvSpPr>
          <p:cNvPr id="16" name="Rectangle 2">
            <a:extLst>
              <a:ext uri="{FF2B5EF4-FFF2-40B4-BE49-F238E27FC236}">
                <a16:creationId xmlns:a16="http://schemas.microsoft.com/office/drawing/2014/main" id="{D52B8AD6-E204-41B4-BDC5-99900DE0B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4946" y="4259568"/>
            <a:ext cx="3528144" cy="325438"/>
          </a:xfrm>
          <a:prstGeom prst="rect">
            <a:avLst/>
          </a:prstGeom>
          <a:solidFill>
            <a:srgbClr val="FFFFCC"/>
          </a:solidFill>
          <a:ln w="38100">
            <a:solidFill>
              <a:srgbClr val="FF000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tx1"/>
                </a:solidFill>
                <a:latin typeface="Tahoma" panose="020B0604030504040204" pitchFamily="34" charset="0"/>
              </a:rPr>
              <a:t>«Підтягування» нового рядка</a:t>
            </a:r>
            <a:endParaRPr lang="uk-UA" altLang="ru-RU" sz="18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25016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69680</TotalTime>
  <Words>977</Words>
  <Application>Microsoft Office PowerPoint</Application>
  <PresentationFormat>Экран (4:3)</PresentationFormat>
  <Paragraphs>197</Paragraphs>
  <Slides>59</Slides>
  <Notes>59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59</vt:i4>
      </vt:variant>
    </vt:vector>
  </HeadingPairs>
  <TitlesOfParts>
    <vt:vector size="65" baseType="lpstr">
      <vt:lpstr>Arial</vt:lpstr>
      <vt:lpstr>Calibri</vt:lpstr>
      <vt:lpstr>Consolas</vt:lpstr>
      <vt:lpstr>Tahoma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Інженерія програмних систем</dc:title>
  <dc:creator>Kuzenko</dc:creator>
  <cp:lastModifiedBy>Kuzenko Volodimir</cp:lastModifiedBy>
  <cp:revision>987</cp:revision>
  <cp:lastPrinted>1601-01-01T00:00:00Z</cp:lastPrinted>
  <dcterms:created xsi:type="dcterms:W3CDTF">2003-09-29T18:47:32Z</dcterms:created>
  <dcterms:modified xsi:type="dcterms:W3CDTF">2021-11-02T08:16:28Z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ackColor">
    <vt:r8>15132390</vt:r8>
  </property>
  <property fmtid="{D5CDD505-2E9C-101B-9397-08002B2CF9AE}" pid="3" name="ButtonType">
    <vt:r8>1</vt:r8>
  </property>
  <property fmtid="{D5CDD505-2E9C-101B-9397-08002B2CF9AE}" pid="4" name="Compression">
    <vt:r8>100</vt:r8>
  </property>
  <property fmtid="{D5CDD505-2E9C-101B-9397-08002B2CF9AE}" pid="5" name="DownloadIEButton">
    <vt:bool>false</vt:bool>
  </property>
  <property fmtid="{D5CDD505-2E9C-101B-9397-08002B2CF9AE}" pid="6" name="DownloadOriginal">
    <vt:bool>false</vt:bool>
  </property>
  <property fmtid="{D5CDD505-2E9C-101B-9397-08002B2CF9AE}" pid="7" name="GraphicType">
    <vt:r8>1</vt:r8>
  </property>
  <property fmtid="{D5CDD505-2E9C-101B-9397-08002B2CF9AE}" pid="8" name="LinkColor">
    <vt:r8>16711782</vt:r8>
  </property>
  <property fmtid="{D5CDD505-2E9C-101B-9397-08002B2CF9AE}" pid="9" name="NavBtnPos">
    <vt:r8>1</vt:r8>
  </property>
  <property fmtid="{D5CDD505-2E9C-101B-9397-08002B2CF9AE}" pid="10" name="OutputDir">
    <vt:lpwstr>D:\FPExpress\bin\Server\it\3\edit</vt:lpwstr>
  </property>
  <property fmtid="{D5CDD505-2E9C-101B-9397-08002B2CF9AE}" pid="11" name="ScreenSize">
    <vt:r8>2</vt:r8>
  </property>
  <property fmtid="{D5CDD505-2E9C-101B-9397-08002B2CF9AE}" pid="12" name="ScreenUsage">
    <vt:r8>3</vt:r8>
  </property>
  <property fmtid="{D5CDD505-2E9C-101B-9397-08002B2CF9AE}" pid="13" name="ShowNotes">
    <vt:bool>false</vt:bool>
  </property>
  <property fmtid="{D5CDD505-2E9C-101B-9397-08002B2CF9AE}" pid="14" name="TemplateType">
    <vt:r8>1</vt:r8>
  </property>
  <property fmtid="{D5CDD505-2E9C-101B-9397-08002B2CF9AE}" pid="15" name="TextColor">
    <vt:r8>0</vt:r8>
  </property>
  <property fmtid="{D5CDD505-2E9C-101B-9397-08002B2CF9AE}" pid="16" name="TransparentButton">
    <vt:r8>0</vt:r8>
  </property>
  <property fmtid="{D5CDD505-2E9C-101B-9397-08002B2CF9AE}" pid="17" name="UseBrowserColor">
    <vt:bool>true</vt:bool>
  </property>
  <property fmtid="{D5CDD505-2E9C-101B-9397-08002B2CF9AE}" pid="18" name="VisitedColor">
    <vt:r8>10040268</vt:r8>
  </property>
</Properties>
</file>